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8"/>
  </p:notesMasterIdLst>
  <p:handoutMasterIdLst>
    <p:handoutMasterId r:id="rId49"/>
  </p:handoutMasterIdLst>
  <p:sldIdLst>
    <p:sldId id="256" r:id="rId5"/>
    <p:sldId id="257" r:id="rId6"/>
    <p:sldId id="258" r:id="rId7"/>
    <p:sldId id="270" r:id="rId8"/>
    <p:sldId id="271" r:id="rId9"/>
    <p:sldId id="260" r:id="rId10"/>
    <p:sldId id="269" r:id="rId11"/>
    <p:sldId id="272" r:id="rId12"/>
    <p:sldId id="273" r:id="rId13"/>
    <p:sldId id="26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64" r:id="rId33"/>
    <p:sldId id="292" r:id="rId34"/>
    <p:sldId id="293" r:id="rId35"/>
    <p:sldId id="294" r:id="rId36"/>
    <p:sldId id="295" r:id="rId37"/>
    <p:sldId id="296" r:id="rId38"/>
    <p:sldId id="297" r:id="rId39"/>
    <p:sldId id="298" r:id="rId40"/>
    <p:sldId id="299" r:id="rId41"/>
    <p:sldId id="300" r:id="rId42"/>
    <p:sldId id="266" r:id="rId43"/>
    <p:sldId id="267" r:id="rId44"/>
    <p:sldId id="301" r:id="rId45"/>
    <p:sldId id="302" r:id="rId46"/>
    <p:sldId id="268"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Trebuchet MS" panose="020B0603020202020204" pitchFamily="34" charset="0"/>
      <p:regular r:id="rId54"/>
      <p:bold r:id="rId55"/>
      <p:italic r:id="rId56"/>
      <p:boldItalic r:id="rId57"/>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vsnitt" id="{E92394E1-429D-4337-845E-074416945962}">
          <p14:sldIdLst>
            <p14:sldId id="256"/>
            <p14:sldId id="257"/>
          </p14:sldIdLst>
        </p14:section>
        <p14:section name="Repetition" id="{5D995B05-C2AB-4BF7-8883-54C0954D29B0}">
          <p14:sldIdLst>
            <p14:sldId id="258"/>
            <p14:sldId id="270"/>
            <p14:sldId id="271"/>
          </p14:sldIdLst>
        </p14:section>
        <p14:section name="Avsnitt 1" id="{C1F0B8B5-B340-484D-9659-DBE34FE6DC58}">
          <p14:sldIdLst>
            <p14:sldId id="260"/>
            <p14:sldId id="269"/>
            <p14:sldId id="272"/>
            <p14:sldId id="273"/>
          </p14:sldIdLst>
        </p14:section>
        <p14:section name="Avsnitt 2" id="{0781311C-80EF-4D9F-93FC-55CFAFF5F841}">
          <p14:sldIdLst>
            <p14:sldId id="26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Lst>
        </p14:section>
        <p14:section name="Avsnitt 3" id="{62564DD2-9F9A-4065-9681-1E77F5F22FE4}">
          <p14:sldIdLst>
            <p14:sldId id="264"/>
            <p14:sldId id="292"/>
            <p14:sldId id="293"/>
            <p14:sldId id="294"/>
            <p14:sldId id="295"/>
            <p14:sldId id="296"/>
            <p14:sldId id="297"/>
            <p14:sldId id="298"/>
            <p14:sldId id="299"/>
            <p14:sldId id="300"/>
          </p14:sldIdLst>
        </p14:section>
        <p14:section name="Sammanfattning" id="{27341775-1968-4198-8D7C-328147FB9A71}">
          <p14:sldIdLst>
            <p14:sldId id="266"/>
            <p14:sldId id="267"/>
            <p14:sldId id="301"/>
            <p14:sldId id="302"/>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0A3"/>
    <a:srgbClr val="FFFFFF"/>
    <a:srgbClr val="FCE0D2"/>
    <a:srgbClr val="B1C1DF"/>
    <a:srgbClr val="FFEC83"/>
    <a:srgbClr val="98D1C9"/>
    <a:srgbClr val="453777"/>
    <a:srgbClr val="FFE000"/>
    <a:srgbClr val="00A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llanmörkt format 1 - Dekorfärg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llanmörkt format 2 - Dekorfär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llanmörkt format 2 - Dekorfär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llanmörkt format 2 - Dekorfär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llanmörkt forma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6327" autoAdjust="0"/>
  </p:normalViewPr>
  <p:slideViewPr>
    <p:cSldViewPr snapToGrid="0">
      <p:cViewPr varScale="1">
        <p:scale>
          <a:sx n="110" d="100"/>
          <a:sy n="110" d="100"/>
        </p:scale>
        <p:origin x="114" y="1062"/>
      </p:cViewPr>
      <p:guideLst/>
    </p:cSldViewPr>
  </p:slideViewPr>
  <p:outlineViewPr>
    <p:cViewPr>
      <p:scale>
        <a:sx n="33" d="100"/>
        <a:sy n="33" d="100"/>
      </p:scale>
      <p:origin x="0" y="-1278"/>
    </p:cViewPr>
  </p:outlineViewPr>
  <p:notesTextViewPr>
    <p:cViewPr>
      <p:scale>
        <a:sx n="1" d="1"/>
        <a:sy n="1" d="1"/>
      </p:scale>
      <p:origin x="0" y="0"/>
    </p:cViewPr>
  </p:notesTextViewPr>
  <p:notesViewPr>
    <p:cSldViewPr snapToGrid="0">
      <p:cViewPr varScale="1">
        <p:scale>
          <a:sx n="94" d="100"/>
          <a:sy n="94" d="100"/>
        </p:scale>
        <p:origin x="360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579EA2F2-0FB1-F465-55AB-39496FBF8A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BE478B8E-A025-55B8-4334-51F5F470CD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0C2ADC-CDE1-46C8-B0B9-74EC221ED48B}" type="datetimeFigureOut">
              <a:rPr lang="sv-SE" smtClean="0"/>
              <a:t>2025-09-10</a:t>
            </a:fld>
            <a:endParaRPr lang="sv-SE"/>
          </a:p>
        </p:txBody>
      </p:sp>
      <p:sp>
        <p:nvSpPr>
          <p:cNvPr id="4" name="Platshållare för sidfot 3">
            <a:extLst>
              <a:ext uri="{FF2B5EF4-FFF2-40B4-BE49-F238E27FC236}">
                <a16:creationId xmlns:a16="http://schemas.microsoft.com/office/drawing/2014/main" id="{824045FE-D39E-3F05-919E-DD2E45E784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E4BBE175-9F0D-93BD-AED4-7238A932DB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733F2E-BD5C-449E-8641-0C3974216AC6}" type="slidenum">
              <a:rPr lang="sv-SE" smtClean="0"/>
              <a:t>‹#›</a:t>
            </a:fld>
            <a:endParaRPr lang="sv-SE"/>
          </a:p>
        </p:txBody>
      </p:sp>
    </p:spTree>
    <p:extLst>
      <p:ext uri="{BB962C8B-B14F-4D97-AF65-F5344CB8AC3E}">
        <p14:creationId xmlns:p14="http://schemas.microsoft.com/office/powerpoint/2010/main" val="3896402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EDD-9653-4166-8E31-D9026D7452CE}" type="datetimeFigureOut">
              <a:rPr lang="sv-SE" smtClean="0"/>
              <a:t>2025-09-10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A215D-2E1D-4C86-81CD-C42E88A554D3}" type="slidenum">
              <a:rPr lang="sv-SE" smtClean="0"/>
              <a:t>‹#›</a:t>
            </a:fld>
            <a:endParaRPr lang="sv-SE"/>
          </a:p>
        </p:txBody>
      </p:sp>
    </p:spTree>
    <p:extLst>
      <p:ext uri="{BB962C8B-B14F-4D97-AF65-F5344CB8AC3E}">
        <p14:creationId xmlns:p14="http://schemas.microsoft.com/office/powerpoint/2010/main" val="414352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ida två rader gul">
    <p:spTree>
      <p:nvGrpSpPr>
        <p:cNvPr id="1" name=""/>
        <p:cNvGrpSpPr/>
        <p:nvPr/>
      </p:nvGrpSpPr>
      <p:grpSpPr>
        <a:xfrm>
          <a:off x="0" y="0"/>
          <a:ext cx="0" cy="0"/>
          <a:chOff x="0" y="0"/>
          <a:chExt cx="0" cy="0"/>
        </a:xfrm>
      </p:grpSpPr>
      <p:pic>
        <p:nvPicPr>
          <p:cNvPr id="23" name="Bildobjekt 22" descr="En bild som visar skärmbild, konst&#10;&#10;Automatiskt genererad beskrivning">
            <a:extLst>
              <a:ext uri="{FF2B5EF4-FFF2-40B4-BE49-F238E27FC236}">
                <a16:creationId xmlns:a16="http://schemas.microsoft.com/office/drawing/2014/main" id="{E55A94D7-1758-8381-2FE6-CB84E44672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ktangel 3">
            <a:extLst>
              <a:ext uri="{FF2B5EF4-FFF2-40B4-BE49-F238E27FC236}">
                <a16:creationId xmlns:a16="http://schemas.microsoft.com/office/drawing/2014/main" id="{65882710-C74F-4E44-0FCE-7785D0BAB8B6}"/>
              </a:ext>
            </a:extLst>
          </p:cNvPr>
          <p:cNvSpPr/>
          <p:nvPr userDrawn="1"/>
        </p:nvSpPr>
        <p:spPr>
          <a:xfrm>
            <a:off x="0" y="0"/>
            <a:ext cx="1996751"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20" name="Bildobjekt 19" descr="En bild som visar Teckensnitt, text, Grafik, grafisk design&#10;&#10;Automatiskt genererad beskrivning">
            <a:extLst>
              <a:ext uri="{FF2B5EF4-FFF2-40B4-BE49-F238E27FC236}">
                <a16:creationId xmlns:a16="http://schemas.microsoft.com/office/drawing/2014/main" id="{E940415C-A03F-241D-BAE9-E36BCB9441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059" y="361992"/>
            <a:ext cx="1126472" cy="1324765"/>
          </a:xfrm>
          <a:prstGeom prst="rect">
            <a:avLst/>
          </a:prstGeom>
        </p:spPr>
      </p:pic>
      <p:sp>
        <p:nvSpPr>
          <p:cNvPr id="3" name="Rubrik 14">
            <a:extLst>
              <a:ext uri="{FF2B5EF4-FFF2-40B4-BE49-F238E27FC236}">
                <a16:creationId xmlns:a16="http://schemas.microsoft.com/office/drawing/2014/main" id="{230C997E-3B49-D42C-2929-236AF8344A94}"/>
              </a:ext>
            </a:extLst>
          </p:cNvPr>
          <p:cNvSpPr>
            <a:spLocks noGrp="1"/>
          </p:cNvSpPr>
          <p:nvPr>
            <p:ph type="title" hasCustomPrompt="1"/>
          </p:nvPr>
        </p:nvSpPr>
        <p:spPr>
          <a:xfrm>
            <a:off x="5051389" y="2851035"/>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5" name="Platshållare för text 7">
            <a:extLst>
              <a:ext uri="{FF2B5EF4-FFF2-40B4-BE49-F238E27FC236}">
                <a16:creationId xmlns:a16="http://schemas.microsoft.com/office/drawing/2014/main" id="{B05D6DB4-20DF-B370-E556-9C3252042E0F}"/>
              </a:ext>
            </a:extLst>
          </p:cNvPr>
          <p:cNvSpPr>
            <a:spLocks noGrp="1"/>
          </p:cNvSpPr>
          <p:nvPr>
            <p:ph type="body" sz="quarter" idx="10" hasCustomPrompt="1"/>
          </p:nvPr>
        </p:nvSpPr>
        <p:spPr>
          <a:xfrm>
            <a:off x="5051389" y="3913313"/>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6" name="Platshållare för text 5">
            <a:extLst>
              <a:ext uri="{FF2B5EF4-FFF2-40B4-BE49-F238E27FC236}">
                <a16:creationId xmlns:a16="http://schemas.microsoft.com/office/drawing/2014/main" id="{91FB53A1-8A86-E07F-EACA-33B33B0FC0E6}"/>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412320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la bakgrund, rubrik + tex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3CA9C154-3F92-1358-41C6-E59674103128}"/>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 name="Rubrik 1">
            <a:extLst>
              <a:ext uri="{FF2B5EF4-FFF2-40B4-BE49-F238E27FC236}">
                <a16:creationId xmlns:a16="http://schemas.microsoft.com/office/drawing/2014/main" id="{B794D4B1-9D45-718B-48F7-3042AE0DA4B7}"/>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3" name="Platshållare för text 6">
            <a:extLst>
              <a:ext uri="{FF2B5EF4-FFF2-40B4-BE49-F238E27FC236}">
                <a16:creationId xmlns:a16="http://schemas.microsoft.com/office/drawing/2014/main" id="{F83302BF-613C-18CB-6AFB-634C4415E297}"/>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2" name="Platshållare för datum 1">
            <a:extLst>
              <a:ext uri="{FF2B5EF4-FFF2-40B4-BE49-F238E27FC236}">
                <a16:creationId xmlns:a16="http://schemas.microsoft.com/office/drawing/2014/main" id="{90125909-40A4-1019-2470-983C8D5F37DB}"/>
              </a:ext>
            </a:extLst>
          </p:cNvPr>
          <p:cNvSpPr>
            <a:spLocks noGrp="1"/>
          </p:cNvSpPr>
          <p:nvPr>
            <p:ph type="dt" sz="half" idx="16"/>
          </p:nvPr>
        </p:nvSpPr>
        <p:spPr/>
        <p:txBody>
          <a:bodyPr/>
          <a:lstStyle/>
          <a:p>
            <a:fld id="{9B729419-B881-4446-93DD-147DC7C34C58}" type="datetime1">
              <a:rPr lang="sv-SE" smtClean="0"/>
              <a:t>2025-09-10</a:t>
            </a:fld>
            <a:endParaRPr lang="sv-SE"/>
          </a:p>
        </p:txBody>
      </p:sp>
      <p:sp>
        <p:nvSpPr>
          <p:cNvPr id="4" name="Platshållare för sidfot 3">
            <a:extLst>
              <a:ext uri="{FF2B5EF4-FFF2-40B4-BE49-F238E27FC236}">
                <a16:creationId xmlns:a16="http://schemas.microsoft.com/office/drawing/2014/main" id="{179A8C19-2BB2-03C5-B8A2-E3D3CD2A959B}"/>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5DE9F536-B7F6-9F49-0096-8FBEC114759A}"/>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309482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urkos bakgrund, rubrik + text">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49B130D2-0718-680B-384F-B233C8A514C9}"/>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8" name="Rubrik 1">
            <a:extLst>
              <a:ext uri="{FF2B5EF4-FFF2-40B4-BE49-F238E27FC236}">
                <a16:creationId xmlns:a16="http://schemas.microsoft.com/office/drawing/2014/main" id="{F04CC5B1-514D-6343-98FF-E0B3EA5A8D19}"/>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32CD14D5-892F-300C-F047-7FF4E1AE3F86}"/>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B812B84D-28FC-E6E2-096E-8764E927EE2D}"/>
              </a:ext>
            </a:extLst>
          </p:cNvPr>
          <p:cNvSpPr>
            <a:spLocks noGrp="1"/>
          </p:cNvSpPr>
          <p:nvPr>
            <p:ph type="dt" sz="half" idx="16"/>
          </p:nvPr>
        </p:nvSpPr>
        <p:spPr/>
        <p:txBody>
          <a:bodyPr/>
          <a:lstStyle/>
          <a:p>
            <a:fld id="{ACEE172D-D27A-466D-B985-0DA89F767CE7}" type="datetime1">
              <a:rPr lang="sv-SE" smtClean="0"/>
              <a:t>2025-09-10</a:t>
            </a:fld>
            <a:endParaRPr lang="sv-SE"/>
          </a:p>
        </p:txBody>
      </p:sp>
      <p:sp>
        <p:nvSpPr>
          <p:cNvPr id="5" name="Platshållare för sidfot 4">
            <a:extLst>
              <a:ext uri="{FF2B5EF4-FFF2-40B4-BE49-F238E27FC236}">
                <a16:creationId xmlns:a16="http://schemas.microsoft.com/office/drawing/2014/main" id="{87C790AC-DE7C-D4FA-C714-41CFD7A4E7CD}"/>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AA23BF7F-3EBC-5173-9571-205EB40A8623}"/>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3773376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ul bakgrund, rubrik + text">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1"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Rubrik 1">
            <a:extLst>
              <a:ext uri="{FF2B5EF4-FFF2-40B4-BE49-F238E27FC236}">
                <a16:creationId xmlns:a16="http://schemas.microsoft.com/office/drawing/2014/main" id="{B7DE1C09-5A85-74FD-4A75-8169518352A6}"/>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140CF94C-7046-2589-92FE-EB470972D6B5}"/>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3C4C60EB-3C47-86E7-AA26-A80279D087D3}"/>
              </a:ext>
            </a:extLst>
          </p:cNvPr>
          <p:cNvSpPr>
            <a:spLocks noGrp="1"/>
          </p:cNvSpPr>
          <p:nvPr>
            <p:ph type="dt" sz="half" idx="16"/>
          </p:nvPr>
        </p:nvSpPr>
        <p:spPr/>
        <p:txBody>
          <a:bodyPr/>
          <a:lstStyle/>
          <a:p>
            <a:fld id="{7BA282F2-9D1C-477E-B16D-7173107988C1}" type="datetime1">
              <a:rPr lang="sv-SE" smtClean="0"/>
              <a:t>2025-09-10</a:t>
            </a:fld>
            <a:endParaRPr lang="sv-SE"/>
          </a:p>
        </p:txBody>
      </p:sp>
      <p:sp>
        <p:nvSpPr>
          <p:cNvPr id="6" name="Platshållare för sidfot 5">
            <a:extLst>
              <a:ext uri="{FF2B5EF4-FFF2-40B4-BE49-F238E27FC236}">
                <a16:creationId xmlns:a16="http://schemas.microsoft.com/office/drawing/2014/main" id="{36D0ED35-8554-B417-09D2-52FEE2C3B2D3}"/>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FF37EDF5-AF54-DBD8-636E-C05D8193D765}"/>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521263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nd bakgrund, rubrik + text">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1" y="0"/>
            <a:ext cx="12192000" cy="6858000"/>
          </a:xfrm>
          <a:prstGeom prst="rect">
            <a:avLst/>
          </a:prstGeom>
          <a:solidFill>
            <a:srgbClr val="FCE0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Rubrik 1">
            <a:extLst>
              <a:ext uri="{FF2B5EF4-FFF2-40B4-BE49-F238E27FC236}">
                <a16:creationId xmlns:a16="http://schemas.microsoft.com/office/drawing/2014/main" id="{26ACC37E-40B0-8341-25C5-13B191F6CEA1}"/>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2DD80628-4D9C-EFA8-A266-BD94F860FB66}"/>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5B987A19-15CD-6D39-8007-DF8C6C95230F}"/>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6" name="Platshållare för sidfot 5">
            <a:extLst>
              <a:ext uri="{FF2B5EF4-FFF2-40B4-BE49-F238E27FC236}">
                <a16:creationId xmlns:a16="http://schemas.microsoft.com/office/drawing/2014/main" id="{63B84298-418E-CE0E-7412-386B5CB5D57D}"/>
              </a:ext>
            </a:extLst>
          </p:cNvPr>
          <p:cNvSpPr>
            <a:spLocks noGrp="1"/>
          </p:cNvSpPr>
          <p:nvPr>
            <p:ph type="ftr" sz="quarter" idx="17"/>
          </p:nvPr>
        </p:nvSpPr>
        <p:spPr/>
        <p:txBody>
          <a:bodyPr/>
          <a:lstStyle/>
          <a:p>
            <a:r>
              <a:rPr lang="sv-SE" dirty="0"/>
              <a:t>DA339A F9 Metoder</a:t>
            </a:r>
          </a:p>
        </p:txBody>
      </p:sp>
      <p:sp>
        <p:nvSpPr>
          <p:cNvPr id="7" name="Platshållare för bildnummer 6">
            <a:extLst>
              <a:ext uri="{FF2B5EF4-FFF2-40B4-BE49-F238E27FC236}">
                <a16:creationId xmlns:a16="http://schemas.microsoft.com/office/drawing/2014/main" id="{D9995E2F-79E7-459E-BED9-309AC1947D52}"/>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1118405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önster, rubrik + text lila">
    <p:spTree>
      <p:nvGrpSpPr>
        <p:cNvPr id="1" name=""/>
        <p:cNvGrpSpPr/>
        <p:nvPr/>
      </p:nvGrpSpPr>
      <p:grpSpPr>
        <a:xfrm>
          <a:off x="0" y="0"/>
          <a:ext cx="0" cy="0"/>
          <a:chOff x="0" y="0"/>
          <a:chExt cx="0" cy="0"/>
        </a:xfrm>
      </p:grpSpPr>
      <p:pic>
        <p:nvPicPr>
          <p:cNvPr id="5" name="Bildobjekt 4" descr="En bild som visar skärmbild, mönster, slips, design&#10;&#10;Automatiskt genererad beskrivning">
            <a:extLst>
              <a:ext uri="{FF2B5EF4-FFF2-40B4-BE49-F238E27FC236}">
                <a16:creationId xmlns:a16="http://schemas.microsoft.com/office/drawing/2014/main" id="{5F5ACD2F-7B16-F480-61CE-20A6792D8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latshållare för text 6">
            <a:extLst>
              <a:ext uri="{FF2B5EF4-FFF2-40B4-BE49-F238E27FC236}">
                <a16:creationId xmlns:a16="http://schemas.microsoft.com/office/drawing/2014/main" id="{F91AFB9C-D34E-2FB1-E1EE-F3F270640E61}"/>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2" name="Rubrik 4">
            <a:extLst>
              <a:ext uri="{FF2B5EF4-FFF2-40B4-BE49-F238E27FC236}">
                <a16:creationId xmlns:a16="http://schemas.microsoft.com/office/drawing/2014/main" id="{425D95EB-F3C8-1185-DAC5-20CFFB9AFED0}"/>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3166228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önster, rubrik + text turkos">
    <p:spTree>
      <p:nvGrpSpPr>
        <p:cNvPr id="1" name=""/>
        <p:cNvGrpSpPr/>
        <p:nvPr/>
      </p:nvGrpSpPr>
      <p:grpSpPr>
        <a:xfrm>
          <a:off x="0" y="0"/>
          <a:ext cx="0" cy="0"/>
          <a:chOff x="0" y="0"/>
          <a:chExt cx="0" cy="0"/>
        </a:xfrm>
      </p:grpSpPr>
      <p:pic>
        <p:nvPicPr>
          <p:cNvPr id="11" name="Bildobjekt 10" descr="En bild som visar skärmbild, mönster, aqua, design&#10;&#10;Automatiskt genererad beskrivning">
            <a:extLst>
              <a:ext uri="{FF2B5EF4-FFF2-40B4-BE49-F238E27FC236}">
                <a16:creationId xmlns:a16="http://schemas.microsoft.com/office/drawing/2014/main" id="{F6E1145E-DEFB-B6D0-8ABD-F277D2E6A1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latshållare för text 6">
            <a:extLst>
              <a:ext uri="{FF2B5EF4-FFF2-40B4-BE49-F238E27FC236}">
                <a16:creationId xmlns:a16="http://schemas.microsoft.com/office/drawing/2014/main" id="{73D0AD0D-9D18-B298-7C86-1FF7100C4E7B}"/>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Rubrik 4">
            <a:extLst>
              <a:ext uri="{FF2B5EF4-FFF2-40B4-BE49-F238E27FC236}">
                <a16:creationId xmlns:a16="http://schemas.microsoft.com/office/drawing/2014/main" id="{C839EF99-23C4-B4CD-29C3-3873CCF0671A}"/>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273187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önster, rubrik + text gul">
    <p:spTree>
      <p:nvGrpSpPr>
        <p:cNvPr id="1" name=""/>
        <p:cNvGrpSpPr/>
        <p:nvPr/>
      </p:nvGrpSpPr>
      <p:grpSpPr>
        <a:xfrm>
          <a:off x="0" y="0"/>
          <a:ext cx="0" cy="0"/>
          <a:chOff x="0" y="0"/>
          <a:chExt cx="0" cy="0"/>
        </a:xfrm>
      </p:grpSpPr>
      <p:pic>
        <p:nvPicPr>
          <p:cNvPr id="5" name="Bildobjekt 4" descr="En bild som visar gul, skärmbild, design&#10;&#10;Automatiskt genererad beskrivning">
            <a:extLst>
              <a:ext uri="{FF2B5EF4-FFF2-40B4-BE49-F238E27FC236}">
                <a16:creationId xmlns:a16="http://schemas.microsoft.com/office/drawing/2014/main" id="{DEEB29DB-4E70-9051-B607-EAFD934AC2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Platshållare för text 6">
            <a:extLst>
              <a:ext uri="{FF2B5EF4-FFF2-40B4-BE49-F238E27FC236}">
                <a16:creationId xmlns:a16="http://schemas.microsoft.com/office/drawing/2014/main" id="{D93097DA-5414-F11B-B54E-D1C2DE0FF726}"/>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8" name="Rubrik 4">
            <a:extLst>
              <a:ext uri="{FF2B5EF4-FFF2-40B4-BE49-F238E27FC236}">
                <a16:creationId xmlns:a16="http://schemas.microsoft.com/office/drawing/2014/main" id="{40E7ADF0-61E2-217A-E5D8-6B3B58EF60B6}"/>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1471962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önster, rubrik + text sand">
    <p:spTree>
      <p:nvGrpSpPr>
        <p:cNvPr id="1" name=""/>
        <p:cNvGrpSpPr/>
        <p:nvPr/>
      </p:nvGrpSpPr>
      <p:grpSpPr>
        <a:xfrm>
          <a:off x="0" y="0"/>
          <a:ext cx="0" cy="0"/>
          <a:chOff x="0" y="0"/>
          <a:chExt cx="0" cy="0"/>
        </a:xfrm>
      </p:grpSpPr>
      <p:pic>
        <p:nvPicPr>
          <p:cNvPr id="5" name="Bildobjekt 4" descr="En bild som visar skärmbild, plåster, design&#10;&#10;Automatiskt genererad beskrivning">
            <a:extLst>
              <a:ext uri="{FF2B5EF4-FFF2-40B4-BE49-F238E27FC236}">
                <a16:creationId xmlns:a16="http://schemas.microsoft.com/office/drawing/2014/main" id="{0B1AF4BA-338B-1194-29AB-5C2BF6CC5F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latshållare för text 6">
            <a:extLst>
              <a:ext uri="{FF2B5EF4-FFF2-40B4-BE49-F238E27FC236}">
                <a16:creationId xmlns:a16="http://schemas.microsoft.com/office/drawing/2014/main" id="{B3806CA5-D5A8-EF35-5DB3-61F5321E8452}"/>
              </a:ext>
            </a:extLst>
          </p:cNvPr>
          <p:cNvSpPr>
            <a:spLocks noGrp="1"/>
          </p:cNvSpPr>
          <p:nvPr>
            <p:ph type="body" sz="quarter" idx="15" hasCustomPrompt="1"/>
          </p:nvPr>
        </p:nvSpPr>
        <p:spPr>
          <a:xfrm>
            <a:off x="4757271" y="1506071"/>
            <a:ext cx="6912216" cy="4894352"/>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a:latin typeface="+mn-lt"/>
                <a:cs typeface="Arial" panose="020B0604020202020204" pitchFamily="34" charset="0"/>
              </a:defRPr>
            </a:lvl2pPr>
            <a:lvl3pPr>
              <a:defRPr>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Rubrik 4">
            <a:extLst>
              <a:ext uri="{FF2B5EF4-FFF2-40B4-BE49-F238E27FC236}">
                <a16:creationId xmlns:a16="http://schemas.microsoft.com/office/drawing/2014/main" id="{209F5C9D-B2E8-C346-489F-4E23BF7D824A}"/>
              </a:ext>
            </a:extLst>
          </p:cNvPr>
          <p:cNvSpPr>
            <a:spLocks noGrp="1"/>
          </p:cNvSpPr>
          <p:nvPr>
            <p:ph type="title" hasCustomPrompt="1"/>
          </p:nvPr>
        </p:nvSpPr>
        <p:spPr>
          <a:xfrm>
            <a:off x="3919697" y="425107"/>
            <a:ext cx="7293430" cy="965527"/>
          </a:xfrm>
        </p:spPr>
        <p:txBody>
          <a:bodyPr/>
          <a:lstStyle>
            <a:lvl1pPr>
              <a:defRPr/>
            </a:lvl1pPr>
          </a:lstStyle>
          <a:p>
            <a:r>
              <a:rPr lang="sv-SE"/>
              <a:t>Rubrik</a:t>
            </a:r>
          </a:p>
        </p:txBody>
      </p:sp>
    </p:spTree>
    <p:extLst>
      <p:ext uri="{BB962C8B-B14F-4D97-AF65-F5344CB8AC3E}">
        <p14:creationId xmlns:p14="http://schemas.microsoft.com/office/powerpoint/2010/main" val="1468203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 höger, rubrik + text lila">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A384B73F-16F3-E7ED-97F2-C4773C203952}"/>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bild 4">
            <a:extLst>
              <a:ext uri="{FF2B5EF4-FFF2-40B4-BE49-F238E27FC236}">
                <a16:creationId xmlns:a16="http://schemas.microsoft.com/office/drawing/2014/main" id="{2BAFB700-9E53-B7A2-CF85-7CE0FE993920}"/>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4" name="Platshållare för text 6">
            <a:extLst>
              <a:ext uri="{FF2B5EF4-FFF2-40B4-BE49-F238E27FC236}">
                <a16:creationId xmlns:a16="http://schemas.microsoft.com/office/drawing/2014/main" id="{DB7EF4DF-16EC-47AD-A529-44137EA5D65C}"/>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A806F1DB-2E80-279F-0F3C-07F0166470E6}"/>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2013069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 höger, rubrik + text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bild 4">
            <a:extLst>
              <a:ext uri="{FF2B5EF4-FFF2-40B4-BE49-F238E27FC236}">
                <a16:creationId xmlns:a16="http://schemas.microsoft.com/office/drawing/2014/main" id="{EA443FA7-E75D-2414-C51D-5C41C0DE42DA}"/>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normAutofit/>
          </a:bodyPr>
          <a:lstStyle>
            <a:lvl1pPr marL="0" indent="0">
              <a:buFontTx/>
              <a:buNone/>
              <a:defRPr sz="1600"/>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4" name="Platshållare för text 6">
            <a:extLst>
              <a:ext uri="{FF2B5EF4-FFF2-40B4-BE49-F238E27FC236}">
                <a16:creationId xmlns:a16="http://schemas.microsoft.com/office/drawing/2014/main" id="{85861CC0-0338-8753-7CB6-BA9CADDDBF2E}"/>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73E80279-744A-49F3-E1B6-5BC02D31CD22}"/>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405958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ida två rader lila">
    <p:spTree>
      <p:nvGrpSpPr>
        <p:cNvPr id="1" name=""/>
        <p:cNvGrpSpPr/>
        <p:nvPr/>
      </p:nvGrpSpPr>
      <p:grpSpPr>
        <a:xfrm>
          <a:off x="0" y="0"/>
          <a:ext cx="0" cy="0"/>
          <a:chOff x="0" y="0"/>
          <a:chExt cx="0" cy="0"/>
        </a:xfrm>
      </p:grpSpPr>
      <p:pic>
        <p:nvPicPr>
          <p:cNvPr id="9" name="Bildobjekt 8" descr="En bild som visar Människoansikte, person, klädsel, skärmbild&#10;&#10;Automatiskt genererad beskrivning">
            <a:extLst>
              <a:ext uri="{FF2B5EF4-FFF2-40B4-BE49-F238E27FC236}">
                <a16:creationId xmlns:a16="http://schemas.microsoft.com/office/drawing/2014/main" id="{659D479E-9727-7761-5472-600A231C3B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BC60DC53-13C5-CE2D-2857-439A43CCB2C2}"/>
              </a:ext>
            </a:extLst>
          </p:cNvPr>
          <p:cNvSpPr/>
          <p:nvPr userDrawn="1"/>
        </p:nvSpPr>
        <p:spPr>
          <a:xfrm>
            <a:off x="0" y="0"/>
            <a:ext cx="1996751"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5" name="Rubrik 14">
            <a:extLst>
              <a:ext uri="{FF2B5EF4-FFF2-40B4-BE49-F238E27FC236}">
                <a16:creationId xmlns:a16="http://schemas.microsoft.com/office/drawing/2014/main" id="{A79034C5-AFA7-2A88-0384-40135C8DC401}"/>
              </a:ext>
            </a:extLst>
          </p:cNvPr>
          <p:cNvSpPr>
            <a:spLocks noGrp="1"/>
          </p:cNvSpPr>
          <p:nvPr>
            <p:ph type="title" hasCustomPrompt="1"/>
          </p:nvPr>
        </p:nvSpPr>
        <p:spPr>
          <a:xfrm>
            <a:off x="5051389" y="4401756"/>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7" name="Platshållare för text 7">
            <a:extLst>
              <a:ext uri="{FF2B5EF4-FFF2-40B4-BE49-F238E27FC236}">
                <a16:creationId xmlns:a16="http://schemas.microsoft.com/office/drawing/2014/main" id="{DEA187D3-249F-AD2A-9AEB-FF77F650250E}"/>
              </a:ext>
            </a:extLst>
          </p:cNvPr>
          <p:cNvSpPr>
            <a:spLocks noGrp="1"/>
          </p:cNvSpPr>
          <p:nvPr>
            <p:ph type="body" sz="quarter" idx="10" hasCustomPrompt="1"/>
          </p:nvPr>
        </p:nvSpPr>
        <p:spPr>
          <a:xfrm>
            <a:off x="5051389" y="5467814"/>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1CF5C316-F562-D674-D429-B0FC6FFD9F0D}"/>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pic>
        <p:nvPicPr>
          <p:cNvPr id="6" name="Bildobjekt 5" descr="En bild som visar Teckensnitt, text, Grafik, grafisk design&#10;&#10;Automatiskt genererad beskrivning">
            <a:extLst>
              <a:ext uri="{FF2B5EF4-FFF2-40B4-BE49-F238E27FC236}">
                <a16:creationId xmlns:a16="http://schemas.microsoft.com/office/drawing/2014/main" id="{B5DA42A8-C053-1244-2466-DB8969065F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7059" y="361992"/>
            <a:ext cx="1126472" cy="1324765"/>
          </a:xfrm>
          <a:prstGeom prst="rect">
            <a:avLst/>
          </a:prstGeom>
        </p:spPr>
      </p:pic>
    </p:spTree>
    <p:extLst>
      <p:ext uri="{BB962C8B-B14F-4D97-AF65-F5344CB8AC3E}">
        <p14:creationId xmlns:p14="http://schemas.microsoft.com/office/powerpoint/2010/main" val="2391739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 höger, rubrik + text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ACFC3E73-CCF9-53F5-4089-07CD4662D8A3}"/>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5" name="Platshållare för text 6">
            <a:extLst>
              <a:ext uri="{FF2B5EF4-FFF2-40B4-BE49-F238E27FC236}">
                <a16:creationId xmlns:a16="http://schemas.microsoft.com/office/drawing/2014/main" id="{5265AA3D-D67E-3748-B583-FFD02CC6C398}"/>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76A28FC3-88DA-8660-4F06-2C35E4CE916D}"/>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767056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höger, rubrik + text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C9601BAA-6AD8-A04C-4CAF-33184DA5BB36}"/>
              </a:ext>
            </a:extLst>
          </p:cNvPr>
          <p:cNvSpPr>
            <a:spLocks noGrp="1"/>
          </p:cNvSpPr>
          <p:nvPr>
            <p:ph type="pic" sz="quarter" idx="14" hasCustomPrompt="1"/>
          </p:nvPr>
        </p:nvSpPr>
        <p:spPr>
          <a:xfrm>
            <a:off x="6621517" y="-2168"/>
            <a:ext cx="5570484" cy="6860167"/>
          </a:xfrm>
          <a:custGeom>
            <a:avLst/>
            <a:gdLst>
              <a:gd name="connsiteX0" fmla="*/ 0 w 5570484"/>
              <a:gd name="connsiteY0" fmla="*/ 6858000 h 6858000"/>
              <a:gd name="connsiteX1" fmla="*/ 0 w 5570484"/>
              <a:gd name="connsiteY1" fmla="*/ 0 h 6858000"/>
              <a:gd name="connsiteX2" fmla="*/ 5570484 w 5570484"/>
              <a:gd name="connsiteY2" fmla="*/ 0 h 6858000"/>
              <a:gd name="connsiteX3" fmla="*/ 5570484 w 5570484"/>
              <a:gd name="connsiteY3" fmla="*/ 6858000 h 6858000"/>
              <a:gd name="connsiteX4" fmla="*/ 0 w 5570484"/>
              <a:gd name="connsiteY4" fmla="*/ 6858000 h 6858000"/>
              <a:gd name="connsiteX0" fmla="*/ 0 w 5570484"/>
              <a:gd name="connsiteY0" fmla="*/ 6863977 h 6863977"/>
              <a:gd name="connsiteX1" fmla="*/ 657412 w 5570484"/>
              <a:gd name="connsiteY1" fmla="*/ 0 h 6863977"/>
              <a:gd name="connsiteX2" fmla="*/ 5570484 w 5570484"/>
              <a:gd name="connsiteY2" fmla="*/ 5977 h 6863977"/>
              <a:gd name="connsiteX3" fmla="*/ 5570484 w 5570484"/>
              <a:gd name="connsiteY3" fmla="*/ 6863977 h 6863977"/>
              <a:gd name="connsiteX4" fmla="*/ 0 w 5570484"/>
              <a:gd name="connsiteY4" fmla="*/ 6863977 h 6863977"/>
              <a:gd name="connsiteX0" fmla="*/ 0 w 5570484"/>
              <a:gd name="connsiteY0" fmla="*/ 6860167 h 6860167"/>
              <a:gd name="connsiteX1" fmla="*/ 645982 w 5570484"/>
              <a:gd name="connsiteY1" fmla="*/ 0 h 6860167"/>
              <a:gd name="connsiteX2" fmla="*/ 5570484 w 5570484"/>
              <a:gd name="connsiteY2" fmla="*/ 2167 h 6860167"/>
              <a:gd name="connsiteX3" fmla="*/ 5570484 w 5570484"/>
              <a:gd name="connsiteY3" fmla="*/ 6860167 h 6860167"/>
              <a:gd name="connsiteX4" fmla="*/ 0 w 5570484"/>
              <a:gd name="connsiteY4" fmla="*/ 6860167 h 686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484" h="6860167">
                <a:moveTo>
                  <a:pt x="0" y="6860167"/>
                </a:moveTo>
                <a:lnTo>
                  <a:pt x="645982" y="0"/>
                </a:lnTo>
                <a:lnTo>
                  <a:pt x="5570484" y="2167"/>
                </a:lnTo>
                <a:lnTo>
                  <a:pt x="5570484" y="6860167"/>
                </a:lnTo>
                <a:lnTo>
                  <a:pt x="0" y="6860167"/>
                </a:lnTo>
                <a:close/>
              </a:path>
            </a:pathLst>
          </a:custGeom>
        </p:spPr>
        <p:txBody>
          <a:bodyPr lIns="144000" tIns="144000">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2C23A854-0B8E-C453-D696-ED2936DA1C31}"/>
              </a:ext>
            </a:extLst>
          </p:cNvPr>
          <p:cNvSpPr>
            <a:spLocks noGrp="1"/>
          </p:cNvSpPr>
          <p:nvPr>
            <p:ph type="body" sz="quarter" idx="17" hasCustomPrompt="1"/>
          </p:nvPr>
        </p:nvSpPr>
        <p:spPr>
          <a:xfrm>
            <a:off x="697524" y="1583767"/>
            <a:ext cx="5773445" cy="479187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05C22702-0BBE-8002-A51A-3CD6200A92F7}"/>
              </a:ext>
            </a:extLst>
          </p:cNvPr>
          <p:cNvSpPr>
            <a:spLocks noGrp="1"/>
          </p:cNvSpPr>
          <p:nvPr>
            <p:ph type="title" hasCustomPrompt="1"/>
          </p:nvPr>
        </p:nvSpPr>
        <p:spPr>
          <a:xfrm>
            <a:off x="697523" y="482358"/>
            <a:ext cx="5773445" cy="896075"/>
          </a:xfrm>
        </p:spPr>
        <p:txBody>
          <a:bodyPr/>
          <a:lstStyle>
            <a:lvl1pPr>
              <a:defRPr/>
            </a:lvl1pPr>
          </a:lstStyle>
          <a:p>
            <a:r>
              <a:rPr lang="sv-SE"/>
              <a:t>Rubrik</a:t>
            </a:r>
          </a:p>
        </p:txBody>
      </p:sp>
    </p:spTree>
    <p:extLst>
      <p:ext uri="{BB962C8B-B14F-4D97-AF65-F5344CB8AC3E}">
        <p14:creationId xmlns:p14="http://schemas.microsoft.com/office/powerpoint/2010/main" val="2716804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vänster, rubrik + text lila">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latshållare för bild 5">
            <a:extLst>
              <a:ext uri="{FF2B5EF4-FFF2-40B4-BE49-F238E27FC236}">
                <a16:creationId xmlns:a16="http://schemas.microsoft.com/office/drawing/2014/main" id="{5486E0BB-99FD-BAAA-8A94-DDB275D62B40}"/>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A41637E0-D0D3-92A7-601D-E0B6575A00FB}"/>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2" name="Rubrik 4">
            <a:extLst>
              <a:ext uri="{FF2B5EF4-FFF2-40B4-BE49-F238E27FC236}">
                <a16:creationId xmlns:a16="http://schemas.microsoft.com/office/drawing/2014/main" id="{F3F909DE-7BC8-2CB3-AA49-D1E0A69D39E5}"/>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38606235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ld vänster, rubrik + text turkos">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266518CF-5669-AECF-3400-7759C76472D6}"/>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4BC9AE44-1044-6B88-8056-784CFCCEFF07}"/>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5" name="Rubrik 4">
            <a:extLst>
              <a:ext uri="{FF2B5EF4-FFF2-40B4-BE49-F238E27FC236}">
                <a16:creationId xmlns:a16="http://schemas.microsoft.com/office/drawing/2014/main" id="{D592FD17-DB3D-CEBD-9B0D-6E428C3FBDE1}"/>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1858803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 vänster, rubrik + text gul">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79DF7975-2462-FC38-E3A6-7C0CF3F20AD4}"/>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8" name="Platshållare för text 6">
            <a:extLst>
              <a:ext uri="{FF2B5EF4-FFF2-40B4-BE49-F238E27FC236}">
                <a16:creationId xmlns:a16="http://schemas.microsoft.com/office/drawing/2014/main" id="{82A0036C-29E3-8463-C7E7-BAF1E7E63D26}"/>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3" name="Rubrik 4">
            <a:extLst>
              <a:ext uri="{FF2B5EF4-FFF2-40B4-BE49-F238E27FC236}">
                <a16:creationId xmlns:a16="http://schemas.microsoft.com/office/drawing/2014/main" id="{83AABA86-522B-315D-C366-761AE9BF2018}"/>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2116186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d vänster, rubrik + text sand">
    <p:spTree>
      <p:nvGrpSpPr>
        <p:cNvPr id="1" name=""/>
        <p:cNvGrpSpPr/>
        <p:nvPr/>
      </p:nvGrpSpPr>
      <p:grpSpPr>
        <a:xfrm>
          <a:off x="0" y="0"/>
          <a:ext cx="0" cy="0"/>
          <a:chOff x="0" y="0"/>
          <a:chExt cx="0" cy="0"/>
        </a:xfrm>
      </p:grpSpPr>
      <p:sp>
        <p:nvSpPr>
          <p:cNvPr id="13" name="Rektangel 12">
            <a:extLst>
              <a:ext uri="{FF2B5EF4-FFF2-40B4-BE49-F238E27FC236}">
                <a16:creationId xmlns:a16="http://schemas.microsoft.com/office/drawing/2014/main" id="{73402C40-F64A-666D-404F-8491ADB782E6}"/>
              </a:ext>
            </a:extLst>
          </p:cNvPr>
          <p:cNvSpPr/>
          <p:nvPr userDrawn="1"/>
        </p:nvSpPr>
        <p:spPr>
          <a:xfrm>
            <a:off x="12050333"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5">
            <a:extLst>
              <a:ext uri="{FF2B5EF4-FFF2-40B4-BE49-F238E27FC236}">
                <a16:creationId xmlns:a16="http://schemas.microsoft.com/office/drawing/2014/main" id="{E2B25B12-2F50-87CF-DA8C-60ED599E9434}"/>
              </a:ext>
            </a:extLst>
          </p:cNvPr>
          <p:cNvSpPr>
            <a:spLocks noGrp="1"/>
          </p:cNvSpPr>
          <p:nvPr>
            <p:ph type="pic" sz="quarter" idx="15" hasCustomPrompt="1"/>
          </p:nvPr>
        </p:nvSpPr>
        <p:spPr>
          <a:xfrm>
            <a:off x="0" y="-940"/>
            <a:ext cx="5570538" cy="6858939"/>
          </a:xfrm>
          <a:custGeom>
            <a:avLst/>
            <a:gdLst>
              <a:gd name="connsiteX0" fmla="*/ 0 w 5570538"/>
              <a:gd name="connsiteY0" fmla="*/ 6858000 h 6858000"/>
              <a:gd name="connsiteX1" fmla="*/ 0 w 5570538"/>
              <a:gd name="connsiteY1" fmla="*/ 0 h 6858000"/>
              <a:gd name="connsiteX2" fmla="*/ 5570538 w 5570538"/>
              <a:gd name="connsiteY2" fmla="*/ 0 h 6858000"/>
              <a:gd name="connsiteX3" fmla="*/ 5570538 w 5570538"/>
              <a:gd name="connsiteY3" fmla="*/ 6858000 h 6858000"/>
              <a:gd name="connsiteX4" fmla="*/ 0 w 5570538"/>
              <a:gd name="connsiteY4" fmla="*/ 6858000 h 6858000"/>
              <a:gd name="connsiteX0" fmla="*/ 0 w 5570538"/>
              <a:gd name="connsiteY0" fmla="*/ 6858000 h 6858000"/>
              <a:gd name="connsiteX1" fmla="*/ 0 w 5570538"/>
              <a:gd name="connsiteY1" fmla="*/ 0 h 6858000"/>
              <a:gd name="connsiteX2" fmla="*/ 4951105 w 5570538"/>
              <a:gd name="connsiteY2" fmla="*/ 7374 h 6858000"/>
              <a:gd name="connsiteX3" fmla="*/ 5570538 w 5570538"/>
              <a:gd name="connsiteY3" fmla="*/ 6858000 h 6858000"/>
              <a:gd name="connsiteX4" fmla="*/ 0 w 5570538"/>
              <a:gd name="connsiteY4" fmla="*/ 6858000 h 6858000"/>
              <a:gd name="connsiteX0" fmla="*/ 0 w 5570538"/>
              <a:gd name="connsiteY0" fmla="*/ 6863095 h 6863095"/>
              <a:gd name="connsiteX1" fmla="*/ 0 w 5570538"/>
              <a:gd name="connsiteY1" fmla="*/ 5095 h 6863095"/>
              <a:gd name="connsiteX2" fmla="*/ 4951105 w 5570538"/>
              <a:gd name="connsiteY2" fmla="*/ 0 h 6863095"/>
              <a:gd name="connsiteX3" fmla="*/ 5570538 w 5570538"/>
              <a:gd name="connsiteY3" fmla="*/ 6863095 h 6863095"/>
              <a:gd name="connsiteX4" fmla="*/ 0 w 5570538"/>
              <a:gd name="connsiteY4" fmla="*/ 6863095 h 6863095"/>
              <a:gd name="connsiteX0" fmla="*/ 0 w 5570538"/>
              <a:gd name="connsiteY0" fmla="*/ 6858000 h 6858000"/>
              <a:gd name="connsiteX1" fmla="*/ 0 w 5570538"/>
              <a:gd name="connsiteY1" fmla="*/ 0 h 6858000"/>
              <a:gd name="connsiteX2" fmla="*/ 4946949 w 5570538"/>
              <a:gd name="connsiteY2" fmla="*/ 3218 h 6858000"/>
              <a:gd name="connsiteX3" fmla="*/ 5570538 w 5570538"/>
              <a:gd name="connsiteY3" fmla="*/ 6858000 h 6858000"/>
              <a:gd name="connsiteX4" fmla="*/ 0 w 5570538"/>
              <a:gd name="connsiteY4" fmla="*/ 6858000 h 6858000"/>
              <a:gd name="connsiteX0" fmla="*/ 0 w 5570538"/>
              <a:gd name="connsiteY0" fmla="*/ 6858939 h 6858939"/>
              <a:gd name="connsiteX1" fmla="*/ 0 w 5570538"/>
              <a:gd name="connsiteY1" fmla="*/ 939 h 6858939"/>
              <a:gd name="connsiteX2" fmla="*/ 4951105 w 5570538"/>
              <a:gd name="connsiteY2" fmla="*/ 0 h 6858939"/>
              <a:gd name="connsiteX3" fmla="*/ 5570538 w 5570538"/>
              <a:gd name="connsiteY3" fmla="*/ 6858939 h 6858939"/>
              <a:gd name="connsiteX4" fmla="*/ 0 w 5570538"/>
              <a:gd name="connsiteY4" fmla="*/ 6858939 h 685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0538" h="6858939">
                <a:moveTo>
                  <a:pt x="0" y="6858939"/>
                </a:moveTo>
                <a:lnTo>
                  <a:pt x="0" y="939"/>
                </a:lnTo>
                <a:lnTo>
                  <a:pt x="4951105" y="0"/>
                </a:lnTo>
                <a:lnTo>
                  <a:pt x="5570538" y="6858939"/>
                </a:lnTo>
                <a:lnTo>
                  <a:pt x="0" y="6858939"/>
                </a:lnTo>
                <a:close/>
              </a:path>
            </a:pathLst>
          </a:custGeom>
        </p:spPr>
        <p:txBody>
          <a:bodyPr>
            <a:normAutofit/>
          </a:bodyPr>
          <a:lstStyle>
            <a:lvl1pPr marL="0" indent="0">
              <a:buNone/>
              <a:defRPr sz="1600"/>
            </a:lvl1pPr>
          </a:lstStyle>
          <a:p>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Platshållare för text 6">
            <a:extLst>
              <a:ext uri="{FF2B5EF4-FFF2-40B4-BE49-F238E27FC236}">
                <a16:creationId xmlns:a16="http://schemas.microsoft.com/office/drawing/2014/main" id="{C5BC77B6-B7E3-18CB-4F55-0815DA8548D6}"/>
              </a:ext>
            </a:extLst>
          </p:cNvPr>
          <p:cNvSpPr>
            <a:spLocks noGrp="1"/>
          </p:cNvSpPr>
          <p:nvPr>
            <p:ph type="body" sz="quarter" idx="16" hasCustomPrompt="1"/>
          </p:nvPr>
        </p:nvSpPr>
        <p:spPr>
          <a:xfrm>
            <a:off x="5778500" y="1583765"/>
            <a:ext cx="5773445" cy="4803831"/>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 i punktform</a:t>
            </a:r>
          </a:p>
        </p:txBody>
      </p:sp>
      <p:sp>
        <p:nvSpPr>
          <p:cNvPr id="4" name="Rubrik 4">
            <a:extLst>
              <a:ext uri="{FF2B5EF4-FFF2-40B4-BE49-F238E27FC236}">
                <a16:creationId xmlns:a16="http://schemas.microsoft.com/office/drawing/2014/main" id="{A3D6A1A0-F653-6BCB-3053-08CF25B10BAF}"/>
              </a:ext>
            </a:extLst>
          </p:cNvPr>
          <p:cNvSpPr>
            <a:spLocks noGrp="1"/>
          </p:cNvSpPr>
          <p:nvPr>
            <p:ph type="title" hasCustomPrompt="1"/>
          </p:nvPr>
        </p:nvSpPr>
        <p:spPr>
          <a:xfrm>
            <a:off x="5778498" y="482356"/>
            <a:ext cx="5773445" cy="936869"/>
          </a:xfrm>
        </p:spPr>
        <p:txBody>
          <a:bodyPr/>
          <a:lstStyle>
            <a:lvl1pPr>
              <a:defRPr/>
            </a:lvl1pPr>
          </a:lstStyle>
          <a:p>
            <a:r>
              <a:rPr lang="sv-SE"/>
              <a:t>Rubrik</a:t>
            </a:r>
          </a:p>
        </p:txBody>
      </p:sp>
    </p:spTree>
    <p:extLst>
      <p:ext uri="{BB962C8B-B14F-4D97-AF65-F5344CB8AC3E}">
        <p14:creationId xmlns:p14="http://schemas.microsoft.com/office/powerpoint/2010/main" val="3587768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ängre rubrik + text + bild lila">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6" name="Platshållare för bild 4">
            <a:extLst>
              <a:ext uri="{FF2B5EF4-FFF2-40B4-BE49-F238E27FC236}">
                <a16:creationId xmlns:a16="http://schemas.microsoft.com/office/drawing/2014/main" id="{17067393-D64B-E636-589F-BA90D892F7FB}"/>
              </a:ext>
            </a:extLst>
          </p:cNvPr>
          <p:cNvSpPr>
            <a:spLocks noGrp="1"/>
          </p:cNvSpPr>
          <p:nvPr>
            <p:ph type="pic" sz="quarter" idx="14" hasCustomPrompt="1"/>
          </p:nvPr>
        </p:nvSpPr>
        <p:spPr>
          <a:xfrm>
            <a:off x="697522" y="1541929"/>
            <a:ext cx="5470358" cy="4606623"/>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9" name="Platshållare för text 6">
            <a:extLst>
              <a:ext uri="{FF2B5EF4-FFF2-40B4-BE49-F238E27FC236}">
                <a16:creationId xmlns:a16="http://schemas.microsoft.com/office/drawing/2014/main" id="{831C683E-DCC6-E9B6-6E24-F1CAEC837BBB}"/>
              </a:ext>
            </a:extLst>
          </p:cNvPr>
          <p:cNvSpPr>
            <a:spLocks noGrp="1"/>
          </p:cNvSpPr>
          <p:nvPr>
            <p:ph type="body" sz="quarter" idx="16" hasCustomPrompt="1"/>
          </p:nvPr>
        </p:nvSpPr>
        <p:spPr>
          <a:xfrm>
            <a:off x="6472681" y="1541929"/>
            <a:ext cx="5398476" cy="4606623"/>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2" name="Rubrik 4">
            <a:extLst>
              <a:ext uri="{FF2B5EF4-FFF2-40B4-BE49-F238E27FC236}">
                <a16:creationId xmlns:a16="http://schemas.microsoft.com/office/drawing/2014/main" id="{64957591-F562-4676-BBEA-955930D7CCBA}"/>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768151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ängre rubrik + text + bild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solidFill>
                <a:schemeClr val="accent1"/>
              </a:solidFill>
            </a:endParaRPr>
          </a:p>
        </p:txBody>
      </p:sp>
      <p:sp>
        <p:nvSpPr>
          <p:cNvPr id="6" name="Platshållare för bild 4">
            <a:extLst>
              <a:ext uri="{FF2B5EF4-FFF2-40B4-BE49-F238E27FC236}">
                <a16:creationId xmlns:a16="http://schemas.microsoft.com/office/drawing/2014/main" id="{91EE3019-AF73-E0F9-4A6C-C00622B4A82E}"/>
              </a:ext>
            </a:extLst>
          </p:cNvPr>
          <p:cNvSpPr>
            <a:spLocks noGrp="1"/>
          </p:cNvSpPr>
          <p:nvPr>
            <p:ph type="pic" sz="quarter" idx="14" hasCustomPrompt="1"/>
          </p:nvPr>
        </p:nvSpPr>
        <p:spPr>
          <a:xfrm>
            <a:off x="697522" y="1541929"/>
            <a:ext cx="5470358" cy="4606623"/>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2" name="Platshållare för text 6">
            <a:extLst>
              <a:ext uri="{FF2B5EF4-FFF2-40B4-BE49-F238E27FC236}">
                <a16:creationId xmlns:a16="http://schemas.microsoft.com/office/drawing/2014/main" id="{F5443958-F4AE-B45A-064B-DE7C172DCDB8}"/>
              </a:ext>
            </a:extLst>
          </p:cNvPr>
          <p:cNvSpPr>
            <a:spLocks noGrp="1"/>
          </p:cNvSpPr>
          <p:nvPr>
            <p:ph type="body" sz="quarter" idx="16" hasCustomPrompt="1"/>
          </p:nvPr>
        </p:nvSpPr>
        <p:spPr>
          <a:xfrm>
            <a:off x="6472681" y="1541929"/>
            <a:ext cx="5398476" cy="4606623"/>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4" name="Rubrik 1">
            <a:extLst>
              <a:ext uri="{FF2B5EF4-FFF2-40B4-BE49-F238E27FC236}">
                <a16:creationId xmlns:a16="http://schemas.microsoft.com/office/drawing/2014/main" id="{5F1DA3DD-6EE0-BDBE-7F44-FCAC25FEA90E}"/>
              </a:ext>
            </a:extLst>
          </p:cNvPr>
          <p:cNvSpPr txBox="1">
            <a:spLocks/>
          </p:cNvSpPr>
          <p:nvPr userDrawn="1"/>
        </p:nvSpPr>
        <p:spPr>
          <a:xfrm>
            <a:off x="697523" y="482356"/>
            <a:ext cx="10515600" cy="936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Arial" panose="020B0604020202020204" pitchFamily="34" charset="0"/>
              </a:defRPr>
            </a:lvl1pPr>
          </a:lstStyle>
          <a:p>
            <a:endParaRPr lang="sv-SE" dirty="0"/>
          </a:p>
        </p:txBody>
      </p:sp>
      <p:sp>
        <p:nvSpPr>
          <p:cNvPr id="5" name="Rubrik 4">
            <a:extLst>
              <a:ext uri="{FF2B5EF4-FFF2-40B4-BE49-F238E27FC236}">
                <a16:creationId xmlns:a16="http://schemas.microsoft.com/office/drawing/2014/main" id="{B29432F3-4BED-D8FF-D240-D9B264A0872D}"/>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1524895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ängre rubrik + text + bild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solidFill>
                <a:schemeClr val="accent1"/>
              </a:solidFill>
            </a:endParaRPr>
          </a:p>
        </p:txBody>
      </p:sp>
      <p:sp>
        <p:nvSpPr>
          <p:cNvPr id="4" name="Platshållare för bild 4">
            <a:extLst>
              <a:ext uri="{FF2B5EF4-FFF2-40B4-BE49-F238E27FC236}">
                <a16:creationId xmlns:a16="http://schemas.microsoft.com/office/drawing/2014/main" id="{4E119E4A-E30E-2659-79BC-2506E7D1CD7A}"/>
              </a:ext>
            </a:extLst>
          </p:cNvPr>
          <p:cNvSpPr>
            <a:spLocks noGrp="1"/>
          </p:cNvSpPr>
          <p:nvPr>
            <p:ph type="pic" sz="quarter" idx="14" hasCustomPrompt="1"/>
          </p:nvPr>
        </p:nvSpPr>
        <p:spPr>
          <a:xfrm>
            <a:off x="6400799" y="1559860"/>
            <a:ext cx="5470358" cy="4588692"/>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58C6D741-B129-0193-DAB2-2334F8F5675F}"/>
              </a:ext>
            </a:extLst>
          </p:cNvPr>
          <p:cNvSpPr>
            <a:spLocks noGrp="1"/>
          </p:cNvSpPr>
          <p:nvPr>
            <p:ph type="body" sz="quarter" idx="16" hasCustomPrompt="1"/>
          </p:nvPr>
        </p:nvSpPr>
        <p:spPr>
          <a:xfrm>
            <a:off x="697522" y="1559860"/>
            <a:ext cx="5398476" cy="458271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2" name="Rubrik 4">
            <a:extLst>
              <a:ext uri="{FF2B5EF4-FFF2-40B4-BE49-F238E27FC236}">
                <a16:creationId xmlns:a16="http://schemas.microsoft.com/office/drawing/2014/main" id="{471A6ACC-8013-A853-6E47-A6BA8B256532}"/>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19753137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ängre rubrik + text + bild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bild 4">
            <a:extLst>
              <a:ext uri="{FF2B5EF4-FFF2-40B4-BE49-F238E27FC236}">
                <a16:creationId xmlns:a16="http://schemas.microsoft.com/office/drawing/2014/main" id="{A4451E58-B962-56AD-C1D3-AA351BC16C31}"/>
              </a:ext>
            </a:extLst>
          </p:cNvPr>
          <p:cNvSpPr>
            <a:spLocks noGrp="1"/>
          </p:cNvSpPr>
          <p:nvPr>
            <p:ph type="pic" sz="quarter" idx="14" hasCustomPrompt="1"/>
          </p:nvPr>
        </p:nvSpPr>
        <p:spPr>
          <a:xfrm>
            <a:off x="6400799" y="1559860"/>
            <a:ext cx="5470358" cy="4588692"/>
          </a:xfrm>
          <a:prstGeom prst="parallelogram">
            <a:avLst>
              <a:gd name="adj" fmla="val 0"/>
            </a:avLst>
          </a:prstGeo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5" name="Platshållare för text 6">
            <a:extLst>
              <a:ext uri="{FF2B5EF4-FFF2-40B4-BE49-F238E27FC236}">
                <a16:creationId xmlns:a16="http://schemas.microsoft.com/office/drawing/2014/main" id="{F7E73792-7C95-FEFF-864C-217D42C44764}"/>
              </a:ext>
            </a:extLst>
          </p:cNvPr>
          <p:cNvSpPr>
            <a:spLocks noGrp="1"/>
          </p:cNvSpPr>
          <p:nvPr>
            <p:ph type="body" sz="quarter" idx="16" hasCustomPrompt="1"/>
          </p:nvPr>
        </p:nvSpPr>
        <p:spPr>
          <a:xfrm>
            <a:off x="697522" y="1559860"/>
            <a:ext cx="5398476" cy="4582716"/>
          </a:xfrm>
        </p:spPr>
        <p:txBody>
          <a:bodyPr numCol="1">
            <a:noAutofit/>
          </a:bodyPr>
          <a:lstStyle>
            <a:lvl1pPr marL="342900" indent="-342900">
              <a:lnSpc>
                <a:spcPct val="100000"/>
              </a:lnSpc>
              <a:buFont typeface="Arial" panose="020B0604020202020204" pitchFamily="34" charset="0"/>
              <a:buChar char="•"/>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 i punktform</a:t>
            </a:r>
          </a:p>
        </p:txBody>
      </p:sp>
      <p:sp>
        <p:nvSpPr>
          <p:cNvPr id="4" name="Rubrik 4">
            <a:extLst>
              <a:ext uri="{FF2B5EF4-FFF2-40B4-BE49-F238E27FC236}">
                <a16:creationId xmlns:a16="http://schemas.microsoft.com/office/drawing/2014/main" id="{0A5D0B54-22AE-D2EA-D653-7DA2E3EF91B9}"/>
              </a:ext>
            </a:extLst>
          </p:cNvPr>
          <p:cNvSpPr>
            <a:spLocks noGrp="1"/>
          </p:cNvSpPr>
          <p:nvPr>
            <p:ph type="title" hasCustomPrompt="1"/>
          </p:nvPr>
        </p:nvSpPr>
        <p:spPr>
          <a:xfrm>
            <a:off x="697523" y="470266"/>
            <a:ext cx="10515600" cy="965527"/>
          </a:xfrm>
        </p:spPr>
        <p:txBody>
          <a:bodyPr/>
          <a:lstStyle>
            <a:lvl1pPr>
              <a:defRPr/>
            </a:lvl1pPr>
          </a:lstStyle>
          <a:p>
            <a:r>
              <a:rPr lang="sv-SE"/>
              <a:t>Rubrik</a:t>
            </a:r>
          </a:p>
        </p:txBody>
      </p:sp>
    </p:spTree>
    <p:extLst>
      <p:ext uri="{BB962C8B-B14F-4D97-AF65-F5344CB8AC3E}">
        <p14:creationId xmlns:p14="http://schemas.microsoft.com/office/powerpoint/2010/main" val="410740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sida två rader turkos">
    <p:spTree>
      <p:nvGrpSpPr>
        <p:cNvPr id="1" name=""/>
        <p:cNvGrpSpPr/>
        <p:nvPr/>
      </p:nvGrpSpPr>
      <p:grpSpPr>
        <a:xfrm>
          <a:off x="0" y="0"/>
          <a:ext cx="0" cy="0"/>
          <a:chOff x="0" y="0"/>
          <a:chExt cx="0" cy="0"/>
        </a:xfrm>
      </p:grpSpPr>
      <p:pic>
        <p:nvPicPr>
          <p:cNvPr id="18" name="Bildobjekt 17" descr="En bild som visar klädsel, Människoansikte, byggnad, person&#10;&#10;Automatiskt genererad beskrivning">
            <a:extLst>
              <a:ext uri="{FF2B5EF4-FFF2-40B4-BE49-F238E27FC236}">
                <a16:creationId xmlns:a16="http://schemas.microsoft.com/office/drawing/2014/main" id="{7B3E16C6-EB53-51DF-76CC-6DAD957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82636CF0-8233-EDD6-BE45-C47E995CE723}"/>
              </a:ext>
            </a:extLst>
          </p:cNvPr>
          <p:cNvSpPr/>
          <p:nvPr userDrawn="1"/>
        </p:nvSpPr>
        <p:spPr>
          <a:xfrm>
            <a:off x="0" y="0"/>
            <a:ext cx="1996751" cy="68580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
        <p:nvSpPr>
          <p:cNvPr id="5" name="Rubrik 14">
            <a:extLst>
              <a:ext uri="{FF2B5EF4-FFF2-40B4-BE49-F238E27FC236}">
                <a16:creationId xmlns:a16="http://schemas.microsoft.com/office/drawing/2014/main" id="{0F98ACB9-20D6-51A4-9499-9BBB227DDDB1}"/>
              </a:ext>
            </a:extLst>
          </p:cNvPr>
          <p:cNvSpPr>
            <a:spLocks noGrp="1"/>
          </p:cNvSpPr>
          <p:nvPr>
            <p:ph type="title" hasCustomPrompt="1"/>
          </p:nvPr>
        </p:nvSpPr>
        <p:spPr>
          <a:xfrm>
            <a:off x="5051389" y="4401756"/>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8" name="Platshållare för text 7">
            <a:extLst>
              <a:ext uri="{FF2B5EF4-FFF2-40B4-BE49-F238E27FC236}">
                <a16:creationId xmlns:a16="http://schemas.microsoft.com/office/drawing/2014/main" id="{10AC03A3-EE26-64EC-6CB1-B49B2BCF8971}"/>
              </a:ext>
            </a:extLst>
          </p:cNvPr>
          <p:cNvSpPr>
            <a:spLocks noGrp="1"/>
          </p:cNvSpPr>
          <p:nvPr>
            <p:ph type="body" sz="quarter" idx="10" hasCustomPrompt="1"/>
          </p:nvPr>
        </p:nvSpPr>
        <p:spPr>
          <a:xfrm>
            <a:off x="5051389" y="5467814"/>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AB956B85-677F-D508-24B4-400AE99FB11E}"/>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734300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or bild och kortare text">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2E4E5936-AEB1-958E-9912-9228A8EDD324}"/>
              </a:ext>
            </a:extLst>
          </p:cNvPr>
          <p:cNvSpPr>
            <a:spLocks noGrp="1"/>
          </p:cNvSpPr>
          <p:nvPr>
            <p:ph type="pic" sz="quarter" idx="16" hasCustomPrompt="1"/>
          </p:nvPr>
        </p:nvSpPr>
        <p:spPr>
          <a:xfrm>
            <a:off x="157709" y="0"/>
            <a:ext cx="12034291" cy="6858000"/>
          </a:xfrm>
          <a:ln>
            <a:noFill/>
          </a:ln>
        </p:spPr>
        <p:txBody>
          <a:bodyPr lIns="144000" tIns="108000" rIns="72000">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p:txBody>
      </p:sp>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text 6">
            <a:extLst>
              <a:ext uri="{FF2B5EF4-FFF2-40B4-BE49-F238E27FC236}">
                <a16:creationId xmlns:a16="http://schemas.microsoft.com/office/drawing/2014/main" id="{73C8F065-E8CA-7AD5-3DDA-47CAAA09B0C8}"/>
              </a:ext>
            </a:extLst>
          </p:cNvPr>
          <p:cNvSpPr>
            <a:spLocks noGrp="1"/>
          </p:cNvSpPr>
          <p:nvPr>
            <p:ph type="body" sz="quarter" idx="17" hasCustomPrompt="1"/>
          </p:nvPr>
        </p:nvSpPr>
        <p:spPr>
          <a:xfrm>
            <a:off x="5670549" y="3746501"/>
            <a:ext cx="5075145" cy="102947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Plats för kortare budskap, eller ta bort textrutan om du bara vill ha en bild.</a:t>
            </a:r>
          </a:p>
          <a:p>
            <a:pPr lvl="0"/>
            <a:endParaRPr lang="sv-SE" dirty="0"/>
          </a:p>
        </p:txBody>
      </p:sp>
    </p:spTree>
    <p:extLst>
      <p:ext uri="{BB962C8B-B14F-4D97-AF65-F5344CB8AC3E}">
        <p14:creationId xmlns:p14="http://schemas.microsoft.com/office/powerpoint/2010/main" val="1367235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dskap">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E0D2226E-9315-287F-0240-8DDAC1403522}"/>
              </a:ext>
            </a:extLst>
          </p:cNvPr>
          <p:cNvSpPr/>
          <p:nvPr userDrawn="1"/>
        </p:nvSpPr>
        <p:spPr>
          <a:xfrm>
            <a:off x="157709" y="0"/>
            <a:ext cx="12034291"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6">
            <a:extLst>
              <a:ext uri="{FF2B5EF4-FFF2-40B4-BE49-F238E27FC236}">
                <a16:creationId xmlns:a16="http://schemas.microsoft.com/office/drawing/2014/main" id="{12AE5755-0C81-5F95-D94E-D04A1B6BFC36}"/>
              </a:ext>
            </a:extLst>
          </p:cNvPr>
          <p:cNvSpPr>
            <a:spLocks noGrp="1"/>
          </p:cNvSpPr>
          <p:nvPr>
            <p:ph type="body" sz="quarter" idx="17" hasCustomPrompt="1"/>
          </p:nvPr>
        </p:nvSpPr>
        <p:spPr>
          <a:xfrm>
            <a:off x="1554582" y="2228850"/>
            <a:ext cx="9082834" cy="1200150"/>
          </a:xfrm>
        </p:spPr>
        <p:txBody>
          <a:bodyPr numCol="1">
            <a:noAutofit/>
          </a:bodyPr>
          <a:lstStyle>
            <a:lvl1pPr marL="0" indent="0" algn="ctr">
              <a:lnSpc>
                <a:spcPct val="100000"/>
              </a:lnSpc>
              <a:buFont typeface="Arial" panose="020B0604020202020204" pitchFamily="34" charset="0"/>
              <a:buNone/>
              <a:defRPr sz="32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Skriv en längre mening eller text, inte för långt stycke.</a:t>
            </a:r>
          </a:p>
        </p:txBody>
      </p:sp>
    </p:spTree>
    <p:extLst>
      <p:ext uri="{BB962C8B-B14F-4D97-AF65-F5344CB8AC3E}">
        <p14:creationId xmlns:p14="http://schemas.microsoft.com/office/powerpoint/2010/main" val="6693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itat turkos">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latshållare för text 3">
            <a:extLst>
              <a:ext uri="{FF2B5EF4-FFF2-40B4-BE49-F238E27FC236}">
                <a16:creationId xmlns:a16="http://schemas.microsoft.com/office/drawing/2014/main" id="{D33C1CEB-B821-8BC6-D867-458E43344847}"/>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
        <p:nvSpPr>
          <p:cNvPr id="7" name="Platshållare för text 3">
            <a:extLst>
              <a:ext uri="{FF2B5EF4-FFF2-40B4-BE49-F238E27FC236}">
                <a16:creationId xmlns:a16="http://schemas.microsoft.com/office/drawing/2014/main" id="{DD90964D-EFE7-1830-2B67-344C284ABDBC}"/>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8" name="Bild 9">
            <a:extLst>
              <a:ext uri="{FF2B5EF4-FFF2-40B4-BE49-F238E27FC236}">
                <a16:creationId xmlns:a16="http://schemas.microsoft.com/office/drawing/2014/main" id="{AF8903FA-AF7A-7F9B-72E2-487492B5A11A}"/>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1"/>
          </a:solidFill>
          <a:ln w="6356" cap="flat">
            <a:noFill/>
            <a:prstDash val="solid"/>
            <a:miter/>
          </a:ln>
        </p:spPr>
        <p:txBody>
          <a:bodyPr rtlCol="0" anchor="ctr"/>
          <a:lstStyle/>
          <a:p>
            <a:endParaRPr lang="sv-SE"/>
          </a:p>
        </p:txBody>
      </p:sp>
    </p:spTree>
    <p:extLst>
      <p:ext uri="{BB962C8B-B14F-4D97-AF65-F5344CB8AC3E}">
        <p14:creationId xmlns:p14="http://schemas.microsoft.com/office/powerpoint/2010/main" val="3594027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tat lila">
    <p:spTree>
      <p:nvGrpSpPr>
        <p:cNvPr id="1" name=""/>
        <p:cNvGrpSpPr/>
        <p:nvPr/>
      </p:nvGrpSpPr>
      <p:grpSpPr>
        <a:xfrm>
          <a:off x="0" y="0"/>
          <a:ext cx="0" cy="0"/>
          <a:chOff x="0" y="0"/>
          <a:chExt cx="0" cy="0"/>
        </a:xfrm>
      </p:grpSpPr>
      <p:sp>
        <p:nvSpPr>
          <p:cNvPr id="2" name="Platshållare för bild 4">
            <a:extLst>
              <a:ext uri="{FF2B5EF4-FFF2-40B4-BE49-F238E27FC236}">
                <a16:creationId xmlns:a16="http://schemas.microsoft.com/office/drawing/2014/main" id="{EF6A00F7-2062-00AC-682C-0E345F4D38E1}"/>
              </a:ext>
            </a:extLst>
          </p:cNvPr>
          <p:cNvSpPr>
            <a:spLocks noGrp="1"/>
          </p:cNvSpPr>
          <p:nvPr>
            <p:ph type="pic" sz="quarter" idx="14" hasCustomPrompt="1"/>
          </p:nvPr>
        </p:nvSpPr>
        <p:spPr>
          <a:xfrm>
            <a:off x="157709" y="0"/>
            <a:ext cx="12034292" cy="6858000"/>
          </a:xfrm>
          <a:prstGeom prst="parallelogram">
            <a:avLst>
              <a:gd name="adj" fmla="val 0"/>
            </a:avLst>
          </a:prstGeom>
        </p:spPr>
        <p:txBody>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
        <p:nvSpPr>
          <p:cNvPr id="3" name="Rektangel 2">
            <a:extLst>
              <a:ext uri="{FF2B5EF4-FFF2-40B4-BE49-F238E27FC236}">
                <a16:creationId xmlns:a16="http://schemas.microsoft.com/office/drawing/2014/main" id="{ACDA5D22-D512-340F-6EA9-8071EA8C8E59}"/>
              </a:ext>
            </a:extLst>
          </p:cNvPr>
          <p:cNvSpPr/>
          <p:nvPr userDrawn="1"/>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Bild 9">
            <a:extLst>
              <a:ext uri="{FF2B5EF4-FFF2-40B4-BE49-F238E27FC236}">
                <a16:creationId xmlns:a16="http://schemas.microsoft.com/office/drawing/2014/main" id="{81A85BDA-FEE8-76E8-9117-89FB7945516B}"/>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3"/>
          </a:solidFill>
          <a:ln w="6356" cap="flat">
            <a:noFill/>
            <a:prstDash val="solid"/>
            <a:miter/>
          </a:ln>
        </p:spPr>
        <p:txBody>
          <a:bodyPr rtlCol="0" anchor="ctr"/>
          <a:lstStyle/>
          <a:p>
            <a:endParaRPr lang="sv-SE"/>
          </a:p>
        </p:txBody>
      </p:sp>
      <p:sp>
        <p:nvSpPr>
          <p:cNvPr id="8" name="Platshållare för text 3">
            <a:extLst>
              <a:ext uri="{FF2B5EF4-FFF2-40B4-BE49-F238E27FC236}">
                <a16:creationId xmlns:a16="http://schemas.microsoft.com/office/drawing/2014/main" id="{C91DBB42-7D5C-1EC0-EA51-E6F7BFAF078D}"/>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07F782FF-48AE-7D6C-792F-6A0D4FEE88C3}"/>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6280771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tat gul">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Bild 9">
            <a:extLst>
              <a:ext uri="{FF2B5EF4-FFF2-40B4-BE49-F238E27FC236}">
                <a16:creationId xmlns:a16="http://schemas.microsoft.com/office/drawing/2014/main" id="{79BA0B2F-EDE3-0AE0-826B-C4B097501CC2}"/>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chemeClr val="accent5"/>
          </a:solidFill>
          <a:ln w="6356" cap="flat">
            <a:noFill/>
            <a:prstDash val="solid"/>
            <a:miter/>
          </a:ln>
        </p:spPr>
        <p:txBody>
          <a:bodyPr rtlCol="0" anchor="ctr"/>
          <a:lstStyle/>
          <a:p>
            <a:endParaRPr lang="sv-SE"/>
          </a:p>
        </p:txBody>
      </p:sp>
      <p:sp>
        <p:nvSpPr>
          <p:cNvPr id="4" name="Platshållare för text 3">
            <a:extLst>
              <a:ext uri="{FF2B5EF4-FFF2-40B4-BE49-F238E27FC236}">
                <a16:creationId xmlns:a16="http://schemas.microsoft.com/office/drawing/2014/main" id="{5EE26738-8173-2BAC-2E4A-215B0C737EA6}"/>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87D91082-BBBF-EA5D-76F7-B202633B26E6}"/>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17529046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tat sand">
    <p:spTree>
      <p:nvGrpSpPr>
        <p:cNvPr id="1" name=""/>
        <p:cNvGrpSpPr/>
        <p:nvPr/>
      </p:nvGrpSpPr>
      <p:grpSpPr>
        <a:xfrm>
          <a:off x="0" y="0"/>
          <a:ext cx="0" cy="0"/>
          <a:chOff x="0" y="0"/>
          <a:chExt cx="0" cy="0"/>
        </a:xfrm>
      </p:grpSpPr>
      <p:sp>
        <p:nvSpPr>
          <p:cNvPr id="21" name="Rektangel 20">
            <a:extLst>
              <a:ext uri="{FF2B5EF4-FFF2-40B4-BE49-F238E27FC236}">
                <a16:creationId xmlns:a16="http://schemas.microsoft.com/office/drawing/2014/main" id="{E93CC41E-C500-9401-1350-69B8F5801B60}"/>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2" name="Bild 9">
            <a:extLst>
              <a:ext uri="{FF2B5EF4-FFF2-40B4-BE49-F238E27FC236}">
                <a16:creationId xmlns:a16="http://schemas.microsoft.com/office/drawing/2014/main" id="{79BA0B2F-EDE3-0AE0-826B-C4B097501CC2}"/>
              </a:ext>
            </a:extLst>
          </p:cNvPr>
          <p:cNvSpPr/>
          <p:nvPr userDrawn="1"/>
        </p:nvSpPr>
        <p:spPr>
          <a:xfrm>
            <a:off x="423418" y="235915"/>
            <a:ext cx="3211673" cy="2494612"/>
          </a:xfrm>
          <a:custGeom>
            <a:avLst/>
            <a:gdLst>
              <a:gd name="connsiteX0" fmla="*/ 3084610 w 3211673"/>
              <a:gd name="connsiteY0" fmla="*/ 0 h 2494612"/>
              <a:gd name="connsiteX1" fmla="*/ 3084610 w 3211673"/>
              <a:gd name="connsiteY1" fmla="*/ 182999 h 2494612"/>
              <a:gd name="connsiteX2" fmla="*/ 2475926 w 3211673"/>
              <a:gd name="connsiteY2" fmla="*/ 629279 h 2494612"/>
              <a:gd name="connsiteX3" fmla="*/ 2255615 w 3211673"/>
              <a:gd name="connsiteY3" fmla="*/ 1262244 h 2494612"/>
              <a:gd name="connsiteX4" fmla="*/ 2278053 w 3211673"/>
              <a:gd name="connsiteY4" fmla="*/ 1366806 h 2494612"/>
              <a:gd name="connsiteX5" fmla="*/ 2311678 w 3211673"/>
              <a:gd name="connsiteY5" fmla="*/ 1389180 h 2494612"/>
              <a:gd name="connsiteX6" fmla="*/ 2367677 w 3211673"/>
              <a:gd name="connsiteY6" fmla="*/ 1363056 h 2494612"/>
              <a:gd name="connsiteX7" fmla="*/ 2670176 w 3211673"/>
              <a:gd name="connsiteY7" fmla="*/ 1277181 h 2494612"/>
              <a:gd name="connsiteX8" fmla="*/ 3047362 w 3211673"/>
              <a:gd name="connsiteY8" fmla="*/ 1450837 h 2494612"/>
              <a:gd name="connsiteX9" fmla="*/ 3211673 w 3211673"/>
              <a:gd name="connsiteY9" fmla="*/ 1863491 h 2494612"/>
              <a:gd name="connsiteX10" fmla="*/ 3023080 w 3211673"/>
              <a:gd name="connsiteY10" fmla="*/ 2304177 h 2494612"/>
              <a:gd name="connsiteX11" fmla="*/ 2565614 w 3211673"/>
              <a:gd name="connsiteY11" fmla="*/ 2494613 h 2494612"/>
              <a:gd name="connsiteX12" fmla="*/ 2024116 w 3211673"/>
              <a:gd name="connsiteY12" fmla="*/ 2236927 h 2494612"/>
              <a:gd name="connsiteX13" fmla="*/ 1796305 w 3211673"/>
              <a:gd name="connsiteY13" fmla="*/ 1546055 h 2494612"/>
              <a:gd name="connsiteX14" fmla="*/ 2106240 w 3211673"/>
              <a:gd name="connsiteY14" fmla="*/ 642309 h 2494612"/>
              <a:gd name="connsiteX15" fmla="*/ 3084610 w 3211673"/>
              <a:gd name="connsiteY15" fmla="*/ 0 h 2494612"/>
              <a:gd name="connsiteX16" fmla="*/ 1288369 w 3211673"/>
              <a:gd name="connsiteY16" fmla="*/ 0 h 2494612"/>
              <a:gd name="connsiteX17" fmla="*/ 1288369 w 3211673"/>
              <a:gd name="connsiteY17" fmla="*/ 182999 h 2494612"/>
              <a:gd name="connsiteX18" fmla="*/ 679685 w 3211673"/>
              <a:gd name="connsiteY18" fmla="*/ 629279 h 2494612"/>
              <a:gd name="connsiteX19" fmla="*/ 459373 w 3211673"/>
              <a:gd name="connsiteY19" fmla="*/ 1262244 h 2494612"/>
              <a:gd name="connsiteX20" fmla="*/ 481748 w 3211673"/>
              <a:gd name="connsiteY20" fmla="*/ 1366806 h 2494612"/>
              <a:gd name="connsiteX21" fmla="*/ 515373 w 3211673"/>
              <a:gd name="connsiteY21" fmla="*/ 1389180 h 2494612"/>
              <a:gd name="connsiteX22" fmla="*/ 571372 w 3211673"/>
              <a:gd name="connsiteY22" fmla="*/ 1363056 h 2494612"/>
              <a:gd name="connsiteX23" fmla="*/ 873871 w 3211673"/>
              <a:gd name="connsiteY23" fmla="*/ 1277181 h 2494612"/>
              <a:gd name="connsiteX24" fmla="*/ 1251057 w 3211673"/>
              <a:gd name="connsiteY24" fmla="*/ 1450837 h 2494612"/>
              <a:gd name="connsiteX25" fmla="*/ 1415369 w 3211673"/>
              <a:gd name="connsiteY25" fmla="*/ 1863491 h 2494612"/>
              <a:gd name="connsiteX26" fmla="*/ 1226776 w 3211673"/>
              <a:gd name="connsiteY26" fmla="*/ 2304177 h 2494612"/>
              <a:gd name="connsiteX27" fmla="*/ 769309 w 3211673"/>
              <a:gd name="connsiteY27" fmla="*/ 2494613 h 2494612"/>
              <a:gd name="connsiteX28" fmla="*/ 227812 w 3211673"/>
              <a:gd name="connsiteY28" fmla="*/ 2236927 h 2494612"/>
              <a:gd name="connsiteX29" fmla="*/ 0 w 3211673"/>
              <a:gd name="connsiteY29" fmla="*/ 1546055 h 2494612"/>
              <a:gd name="connsiteX30" fmla="*/ 309936 w 3211673"/>
              <a:gd name="connsiteY30" fmla="*/ 642309 h 2494612"/>
              <a:gd name="connsiteX31" fmla="*/ 1288369 w 3211673"/>
              <a:gd name="connsiteY31" fmla="*/ 0 h 24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11673" h="2494612">
                <a:moveTo>
                  <a:pt x="3084610" y="0"/>
                </a:moveTo>
                <a:lnTo>
                  <a:pt x="3084610" y="182999"/>
                </a:lnTo>
                <a:cubicBezTo>
                  <a:pt x="2825652" y="277645"/>
                  <a:pt x="2622821" y="426320"/>
                  <a:pt x="2475926" y="629279"/>
                </a:cubicBezTo>
                <a:cubicBezTo>
                  <a:pt x="2328967" y="832237"/>
                  <a:pt x="2255615" y="1043204"/>
                  <a:pt x="2255615" y="1262244"/>
                </a:cubicBezTo>
                <a:cubicBezTo>
                  <a:pt x="2255615" y="1309535"/>
                  <a:pt x="2263115" y="1344432"/>
                  <a:pt x="2278053" y="1366806"/>
                </a:cubicBezTo>
                <a:cubicBezTo>
                  <a:pt x="2287969" y="1381743"/>
                  <a:pt x="2299156" y="1389180"/>
                  <a:pt x="2311678" y="1389180"/>
                </a:cubicBezTo>
                <a:cubicBezTo>
                  <a:pt x="2324200" y="1389180"/>
                  <a:pt x="2342824" y="1380472"/>
                  <a:pt x="2367677" y="1363056"/>
                </a:cubicBezTo>
                <a:cubicBezTo>
                  <a:pt x="2447322" y="1305785"/>
                  <a:pt x="2548198" y="1277181"/>
                  <a:pt x="2670176" y="1277181"/>
                </a:cubicBezTo>
                <a:cubicBezTo>
                  <a:pt x="2812113" y="1277181"/>
                  <a:pt x="2937778" y="1335088"/>
                  <a:pt x="3047362" y="1450837"/>
                </a:cubicBezTo>
                <a:cubicBezTo>
                  <a:pt x="3156882" y="1566586"/>
                  <a:pt x="3211673" y="1704201"/>
                  <a:pt x="3211673" y="1863491"/>
                </a:cubicBezTo>
                <a:cubicBezTo>
                  <a:pt x="3211673" y="2022781"/>
                  <a:pt x="3148745" y="2177177"/>
                  <a:pt x="3023080" y="2304177"/>
                </a:cubicBezTo>
                <a:cubicBezTo>
                  <a:pt x="2897352" y="2431177"/>
                  <a:pt x="2744863" y="2494613"/>
                  <a:pt x="2565614" y="2494613"/>
                </a:cubicBezTo>
                <a:cubicBezTo>
                  <a:pt x="2356490" y="2494613"/>
                  <a:pt x="2175970" y="2408739"/>
                  <a:pt x="2024116" y="2236927"/>
                </a:cubicBezTo>
                <a:cubicBezTo>
                  <a:pt x="1872263" y="2065178"/>
                  <a:pt x="1796305" y="1834888"/>
                  <a:pt x="1796305" y="1546055"/>
                </a:cubicBezTo>
                <a:cubicBezTo>
                  <a:pt x="1796305" y="1209931"/>
                  <a:pt x="1899595" y="908767"/>
                  <a:pt x="2106240" y="642309"/>
                </a:cubicBezTo>
                <a:cubicBezTo>
                  <a:pt x="2312822" y="375915"/>
                  <a:pt x="2638903" y="161896"/>
                  <a:pt x="3084610" y="0"/>
                </a:cubicBezTo>
                <a:moveTo>
                  <a:pt x="1288369" y="0"/>
                </a:moveTo>
                <a:lnTo>
                  <a:pt x="1288369" y="182999"/>
                </a:lnTo>
                <a:cubicBezTo>
                  <a:pt x="1029411" y="277645"/>
                  <a:pt x="826580" y="426320"/>
                  <a:pt x="679685" y="629279"/>
                </a:cubicBezTo>
                <a:cubicBezTo>
                  <a:pt x="532726" y="832237"/>
                  <a:pt x="459373" y="1043204"/>
                  <a:pt x="459373" y="1262244"/>
                </a:cubicBezTo>
                <a:cubicBezTo>
                  <a:pt x="459373" y="1309535"/>
                  <a:pt x="466810" y="1344432"/>
                  <a:pt x="481748" y="1366806"/>
                </a:cubicBezTo>
                <a:cubicBezTo>
                  <a:pt x="491664" y="1381743"/>
                  <a:pt x="502851" y="1389180"/>
                  <a:pt x="515373" y="1389180"/>
                </a:cubicBezTo>
                <a:cubicBezTo>
                  <a:pt x="527895" y="1389180"/>
                  <a:pt x="546519" y="1380472"/>
                  <a:pt x="571372" y="1363056"/>
                </a:cubicBezTo>
                <a:cubicBezTo>
                  <a:pt x="651017" y="1305785"/>
                  <a:pt x="751893" y="1277181"/>
                  <a:pt x="873871" y="1277181"/>
                </a:cubicBezTo>
                <a:cubicBezTo>
                  <a:pt x="1015745" y="1277181"/>
                  <a:pt x="1141473" y="1335088"/>
                  <a:pt x="1251057" y="1450837"/>
                </a:cubicBezTo>
                <a:cubicBezTo>
                  <a:pt x="1360577" y="1566586"/>
                  <a:pt x="1415369" y="1704201"/>
                  <a:pt x="1415369" y="1863491"/>
                </a:cubicBezTo>
                <a:cubicBezTo>
                  <a:pt x="1415369" y="2022781"/>
                  <a:pt x="1352441" y="2177177"/>
                  <a:pt x="1226776" y="2304177"/>
                </a:cubicBezTo>
                <a:cubicBezTo>
                  <a:pt x="1101047" y="2431177"/>
                  <a:pt x="948558" y="2494613"/>
                  <a:pt x="769309" y="2494613"/>
                </a:cubicBezTo>
                <a:cubicBezTo>
                  <a:pt x="560185" y="2494613"/>
                  <a:pt x="379601" y="2408739"/>
                  <a:pt x="227812" y="2236927"/>
                </a:cubicBezTo>
                <a:cubicBezTo>
                  <a:pt x="75958" y="2065115"/>
                  <a:pt x="0" y="1834888"/>
                  <a:pt x="0" y="1546055"/>
                </a:cubicBezTo>
                <a:cubicBezTo>
                  <a:pt x="0" y="1209931"/>
                  <a:pt x="103291" y="908767"/>
                  <a:pt x="309936" y="642309"/>
                </a:cubicBezTo>
                <a:cubicBezTo>
                  <a:pt x="516581" y="375915"/>
                  <a:pt x="842661" y="161896"/>
                  <a:pt x="1288369" y="0"/>
                </a:cubicBezTo>
              </a:path>
            </a:pathLst>
          </a:custGeom>
          <a:solidFill>
            <a:srgbClr val="F9C0A3"/>
          </a:solidFill>
          <a:ln w="6356" cap="flat">
            <a:noFill/>
            <a:prstDash val="solid"/>
            <a:miter/>
          </a:ln>
        </p:spPr>
        <p:txBody>
          <a:bodyPr rtlCol="0" anchor="ctr"/>
          <a:lstStyle/>
          <a:p>
            <a:endParaRPr lang="sv-SE"/>
          </a:p>
        </p:txBody>
      </p:sp>
      <p:sp>
        <p:nvSpPr>
          <p:cNvPr id="4" name="Platshållare för text 3">
            <a:extLst>
              <a:ext uri="{FF2B5EF4-FFF2-40B4-BE49-F238E27FC236}">
                <a16:creationId xmlns:a16="http://schemas.microsoft.com/office/drawing/2014/main" id="{8D4852BD-CB85-B2AC-9F35-2D61ECED3D23}"/>
              </a:ext>
            </a:extLst>
          </p:cNvPr>
          <p:cNvSpPr>
            <a:spLocks noGrp="1"/>
          </p:cNvSpPr>
          <p:nvPr>
            <p:ph type="body" sz="quarter" idx="16" hasCustomPrompt="1"/>
          </p:nvPr>
        </p:nvSpPr>
        <p:spPr>
          <a:xfrm>
            <a:off x="4352192" y="5530362"/>
            <a:ext cx="6503818" cy="633046"/>
          </a:xfrm>
          <a:solidFill>
            <a:srgbClr val="FFFFFF"/>
          </a:solidFill>
        </p:spPr>
        <p:txBody>
          <a:bodyPr lIns="144000" tIns="144000" rIns="108000" bIns="144000">
            <a:noAutofit/>
          </a:bodyPr>
          <a:lstStyle>
            <a:lvl1pPr marL="0" indent="0">
              <a:lnSpc>
                <a:spcPct val="100000"/>
              </a:lnSpc>
              <a:buNone/>
              <a:defRPr sz="2400">
                <a:latin typeface="+mn-lt"/>
              </a:defRPr>
            </a:lvl1pPr>
            <a:lvl2pPr marL="457200" indent="0">
              <a:buNone/>
              <a:defRPr>
                <a:latin typeface="Trebuchet MS" panose="020B0603020202020204" pitchFamily="34" charset="0"/>
              </a:defRPr>
            </a:lvl2pPr>
            <a:lvl3pPr marL="914400" indent="0">
              <a:buNone/>
              <a:defRPr>
                <a:latin typeface="Trebuchet MS" panose="020B0603020202020204" pitchFamily="34" charset="0"/>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Namn/källa</a:t>
            </a:r>
          </a:p>
        </p:txBody>
      </p:sp>
      <p:sp>
        <p:nvSpPr>
          <p:cNvPr id="5" name="Platshållare för text 3">
            <a:extLst>
              <a:ext uri="{FF2B5EF4-FFF2-40B4-BE49-F238E27FC236}">
                <a16:creationId xmlns:a16="http://schemas.microsoft.com/office/drawing/2014/main" id="{4926F146-9D57-DF60-2129-83383BD0B19B}"/>
              </a:ext>
            </a:extLst>
          </p:cNvPr>
          <p:cNvSpPr>
            <a:spLocks noGrp="1"/>
          </p:cNvSpPr>
          <p:nvPr>
            <p:ph type="body" sz="quarter" idx="15" hasCustomPrompt="1"/>
          </p:nvPr>
        </p:nvSpPr>
        <p:spPr>
          <a:xfrm>
            <a:off x="4352192" y="2931019"/>
            <a:ext cx="6503818" cy="2298700"/>
          </a:xfrm>
          <a:solidFill>
            <a:srgbClr val="FFFFFF"/>
          </a:solidFill>
        </p:spPr>
        <p:txBody>
          <a:bodyPr lIns="144000" tIns="144000" rIns="108000" bIns="144000">
            <a:noAutofit/>
          </a:bodyPr>
          <a:lstStyle>
            <a:lvl1pPr marL="0" indent="0">
              <a:lnSpc>
                <a:spcPct val="100000"/>
              </a:lnSpc>
              <a:buFont typeface="Arial" panose="020B0604020202020204" pitchFamily="34" charset="0"/>
              <a:buNone/>
              <a:defRPr sz="2400">
                <a:latin typeface="+mn-lt"/>
              </a:defRPr>
            </a:lvl1pPr>
            <a:lvl2pPr marL="914400" indent="-457200">
              <a:buFont typeface="Arial" panose="020B0604020202020204" pitchFamily="34" charset="0"/>
              <a:buChar char="•"/>
              <a:defRPr sz="2400">
                <a:latin typeface="+mn-lt"/>
              </a:defRPr>
            </a:lvl2pPr>
            <a:lvl3pPr marL="1257300" indent="-342900">
              <a:buFont typeface="Arial" panose="020B0604020202020204" pitchFamily="34" charset="0"/>
              <a:buChar char="•"/>
              <a:defRPr sz="2400">
                <a:latin typeface="+mn-lt"/>
              </a:defRPr>
            </a:lvl3pPr>
            <a:lvl4pPr marL="1371600" indent="0">
              <a:buNone/>
              <a:defRPr>
                <a:latin typeface="Trebuchet MS" panose="020B0603020202020204" pitchFamily="34" charset="0"/>
              </a:defRPr>
            </a:lvl4pPr>
            <a:lvl5pPr marL="1828800" indent="0">
              <a:buNone/>
              <a:defRPr>
                <a:latin typeface="Trebuchet MS" panose="020B0603020202020204" pitchFamily="34" charset="0"/>
              </a:defRPr>
            </a:lvl5pPr>
          </a:lstStyle>
          <a:p>
            <a:pPr lvl="0"/>
            <a:r>
              <a:rPr lang="sv-SE" dirty="0"/>
              <a:t>Kortare citat</a:t>
            </a:r>
          </a:p>
        </p:txBody>
      </p:sp>
    </p:spTree>
    <p:extLst>
      <p:ext uri="{BB962C8B-B14F-4D97-AF65-F5344CB8AC3E}">
        <p14:creationId xmlns:p14="http://schemas.microsoft.com/office/powerpoint/2010/main" val="42872061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e bilder + rubrik + kort text">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344B7163-7B7B-0437-6672-4BC463ADFBEF}"/>
              </a:ext>
            </a:extLst>
          </p:cNvPr>
          <p:cNvSpPr/>
          <p:nvPr userDrawn="1"/>
        </p:nvSpPr>
        <p:spPr>
          <a:xfrm rot="16200000">
            <a:off x="6026690" y="-6027874"/>
            <a:ext cx="138617" cy="121920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6" name="Platshållare för text 6">
            <a:extLst>
              <a:ext uri="{FF2B5EF4-FFF2-40B4-BE49-F238E27FC236}">
                <a16:creationId xmlns:a16="http://schemas.microsoft.com/office/drawing/2014/main" id="{20432B66-C2C9-B93C-020D-125613F1919E}"/>
              </a:ext>
            </a:extLst>
          </p:cNvPr>
          <p:cNvSpPr>
            <a:spLocks noGrp="1"/>
          </p:cNvSpPr>
          <p:nvPr>
            <p:ph type="body" sz="quarter" idx="13" hasCustomPrompt="1"/>
          </p:nvPr>
        </p:nvSpPr>
        <p:spPr>
          <a:xfrm>
            <a:off x="838200" y="4288817"/>
            <a:ext cx="10515600" cy="2333926"/>
          </a:xfrm>
        </p:spPr>
        <p:txBody>
          <a:bodyPr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7" name="Rubrik 1">
            <a:extLst>
              <a:ext uri="{FF2B5EF4-FFF2-40B4-BE49-F238E27FC236}">
                <a16:creationId xmlns:a16="http://schemas.microsoft.com/office/drawing/2014/main" id="{E38E06B0-7B76-B93A-D4EA-6A4DDACC373F}"/>
              </a:ext>
            </a:extLst>
          </p:cNvPr>
          <p:cNvSpPr>
            <a:spLocks noGrp="1"/>
          </p:cNvSpPr>
          <p:nvPr>
            <p:ph type="title" hasCustomPrompt="1"/>
          </p:nvPr>
        </p:nvSpPr>
        <p:spPr>
          <a:xfrm>
            <a:off x="838200" y="3012142"/>
            <a:ext cx="10515600" cy="1093694"/>
          </a:xfrm>
        </p:spPr>
        <p:txBody>
          <a:bodyPr>
            <a:noAutofit/>
          </a:bodyPr>
          <a:lstStyle>
            <a:lvl1pPr algn="ctr">
              <a:defRPr b="1">
                <a:latin typeface="+mj-lt"/>
                <a:cs typeface="Arial" panose="020B0604020202020204" pitchFamily="34" charset="0"/>
              </a:defRPr>
            </a:lvl1pPr>
          </a:lstStyle>
          <a:p>
            <a:r>
              <a:rPr lang="sv-SE" dirty="0"/>
              <a:t>Rubrik</a:t>
            </a:r>
          </a:p>
        </p:txBody>
      </p:sp>
      <p:sp>
        <p:nvSpPr>
          <p:cNvPr id="9" name="Platshållare för bild 20">
            <a:extLst>
              <a:ext uri="{FF2B5EF4-FFF2-40B4-BE49-F238E27FC236}">
                <a16:creationId xmlns:a16="http://schemas.microsoft.com/office/drawing/2014/main" id="{2AF447EF-4912-496D-99EE-DA1B8F4DB6FF}"/>
              </a:ext>
            </a:extLst>
          </p:cNvPr>
          <p:cNvSpPr>
            <a:spLocks noGrp="1"/>
          </p:cNvSpPr>
          <p:nvPr>
            <p:ph type="pic" sz="quarter" idx="15" hasCustomPrompt="1"/>
          </p:nvPr>
        </p:nvSpPr>
        <p:spPr>
          <a:xfrm>
            <a:off x="225335" y="383766"/>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a:p>
            <a:endParaRPr lang="sv-SE" dirty="0"/>
          </a:p>
        </p:txBody>
      </p:sp>
      <p:sp>
        <p:nvSpPr>
          <p:cNvPr id="11" name="Platshållare för bild 20">
            <a:extLst>
              <a:ext uri="{FF2B5EF4-FFF2-40B4-BE49-F238E27FC236}">
                <a16:creationId xmlns:a16="http://schemas.microsoft.com/office/drawing/2014/main" id="{5204BCF8-3D6A-1EED-63D8-6AF904EF5587}"/>
              </a:ext>
            </a:extLst>
          </p:cNvPr>
          <p:cNvSpPr>
            <a:spLocks noGrp="1"/>
          </p:cNvSpPr>
          <p:nvPr>
            <p:ph type="pic" sz="quarter" idx="16" hasCustomPrompt="1"/>
          </p:nvPr>
        </p:nvSpPr>
        <p:spPr>
          <a:xfrm>
            <a:off x="4195439" y="382910"/>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a:p>
            <a:endParaRPr lang="sv-SE" dirty="0"/>
          </a:p>
        </p:txBody>
      </p:sp>
      <p:sp>
        <p:nvSpPr>
          <p:cNvPr id="12" name="Platshållare för bild 20">
            <a:extLst>
              <a:ext uri="{FF2B5EF4-FFF2-40B4-BE49-F238E27FC236}">
                <a16:creationId xmlns:a16="http://schemas.microsoft.com/office/drawing/2014/main" id="{B1F0CA5B-99D3-B495-7B39-16F326871B62}"/>
              </a:ext>
            </a:extLst>
          </p:cNvPr>
          <p:cNvSpPr>
            <a:spLocks noGrp="1"/>
          </p:cNvSpPr>
          <p:nvPr>
            <p:ph type="pic" sz="quarter" idx="17" hasCustomPrompt="1"/>
          </p:nvPr>
        </p:nvSpPr>
        <p:spPr>
          <a:xfrm>
            <a:off x="8165543" y="382909"/>
            <a:ext cx="3801122" cy="2445395"/>
          </a:xfrm>
        </p:spPr>
        <p:txBody>
          <a:bodyPr>
            <a:normAutofit/>
          </a:bodyPr>
          <a:lstStyle>
            <a:lvl1pPr marL="0" indent="0">
              <a:buNone/>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Klicka på ikonen för att infoga en bild, eller markera rutan, gå till infoga &gt; bilder (eller klicka på infoga bild </a:t>
            </a:r>
            <a:r>
              <a:rPr lang="sv-SE" dirty="0" err="1"/>
              <a:t>bildbank</a:t>
            </a:r>
            <a:r>
              <a:rPr lang="sv-SE" dirty="0"/>
              <a:t>).</a:t>
            </a:r>
          </a:p>
          <a:p>
            <a:endParaRPr lang="sv-SE" dirty="0"/>
          </a:p>
        </p:txBody>
      </p:sp>
    </p:spTree>
    <p:extLst>
      <p:ext uri="{BB962C8B-B14F-4D97-AF65-F5344CB8AC3E}">
        <p14:creationId xmlns:p14="http://schemas.microsoft.com/office/powerpoint/2010/main" val="1605506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e viktiga punkter">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5A48C773-2E8A-C5F7-8554-9D94FC34E392}"/>
              </a:ext>
            </a:extLst>
          </p:cNvPr>
          <p:cNvSpPr>
            <a:spLocks noGrp="1"/>
          </p:cNvSpPr>
          <p:nvPr>
            <p:ph type="title" hasCustomPrompt="1"/>
          </p:nvPr>
        </p:nvSpPr>
        <p:spPr>
          <a:xfrm>
            <a:off x="697522" y="482357"/>
            <a:ext cx="11173635" cy="1100016"/>
          </a:xfrm>
        </p:spPr>
        <p:txBody>
          <a:bodyPr>
            <a:noAutofit/>
          </a:bodyPr>
          <a:lstStyle>
            <a:lvl1pPr>
              <a:defRPr sz="4400" b="1">
                <a:latin typeface="+mj-lt"/>
                <a:cs typeface="Arial" panose="020B0604020202020204" pitchFamily="34" charset="0"/>
              </a:defRPr>
            </a:lvl1pPr>
          </a:lstStyle>
          <a:p>
            <a:r>
              <a:rPr lang="sv-SE" dirty="0"/>
              <a:t>Lyft tre punkter i din presentation</a:t>
            </a:r>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2CD8160E-D89D-F03D-F53D-A0F8AEDEB73E}"/>
              </a:ext>
            </a:extLst>
          </p:cNvPr>
          <p:cNvSpPr>
            <a:spLocks noGrp="1"/>
          </p:cNvSpPr>
          <p:nvPr>
            <p:ph type="body" sz="quarter" idx="14" hasCustomPrompt="1"/>
          </p:nvPr>
        </p:nvSpPr>
        <p:spPr>
          <a:xfrm>
            <a:off x="697522" y="3271623"/>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6" name="Ellips 5">
            <a:extLst>
              <a:ext uri="{FF2B5EF4-FFF2-40B4-BE49-F238E27FC236}">
                <a16:creationId xmlns:a16="http://schemas.microsoft.com/office/drawing/2014/main" id="{8895F7D1-726D-2726-441A-5EED4BE70D8B}"/>
              </a:ext>
            </a:extLst>
          </p:cNvPr>
          <p:cNvSpPr/>
          <p:nvPr userDrawn="1"/>
        </p:nvSpPr>
        <p:spPr>
          <a:xfrm>
            <a:off x="1834659" y="172055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9" name="Ellips 8">
            <a:extLst>
              <a:ext uri="{FF2B5EF4-FFF2-40B4-BE49-F238E27FC236}">
                <a16:creationId xmlns:a16="http://schemas.microsoft.com/office/drawing/2014/main" id="{AA075589-1807-CD5C-92B1-833EECF9C4E7}"/>
              </a:ext>
            </a:extLst>
          </p:cNvPr>
          <p:cNvSpPr/>
          <p:nvPr userDrawn="1"/>
        </p:nvSpPr>
        <p:spPr>
          <a:xfrm>
            <a:off x="5652680" y="172055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Ellips 9">
            <a:extLst>
              <a:ext uri="{FF2B5EF4-FFF2-40B4-BE49-F238E27FC236}">
                <a16:creationId xmlns:a16="http://schemas.microsoft.com/office/drawing/2014/main" id="{D990F8F4-C05C-8234-E189-CD02588973C2}"/>
              </a:ext>
            </a:extLst>
          </p:cNvPr>
          <p:cNvSpPr/>
          <p:nvPr userDrawn="1"/>
        </p:nvSpPr>
        <p:spPr>
          <a:xfrm>
            <a:off x="9470701" y="1722141"/>
            <a:ext cx="1263316" cy="1263316"/>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textruta 10">
            <a:extLst>
              <a:ext uri="{FF2B5EF4-FFF2-40B4-BE49-F238E27FC236}">
                <a16:creationId xmlns:a16="http://schemas.microsoft.com/office/drawing/2014/main" id="{56DFCA48-6ABD-8DBD-4DFE-43B66AFB78EF}"/>
              </a:ext>
            </a:extLst>
          </p:cNvPr>
          <p:cNvSpPr txBox="1"/>
          <p:nvPr userDrawn="1"/>
        </p:nvSpPr>
        <p:spPr>
          <a:xfrm>
            <a:off x="2105369" y="2008307"/>
            <a:ext cx="721895" cy="646331"/>
          </a:xfrm>
          <a:prstGeom prst="rect">
            <a:avLst/>
          </a:prstGeom>
          <a:noFill/>
        </p:spPr>
        <p:txBody>
          <a:bodyPr wrap="square" rtlCol="0">
            <a:spAutoFit/>
          </a:bodyPr>
          <a:lstStyle/>
          <a:p>
            <a:pPr algn="ctr"/>
            <a:r>
              <a:rPr lang="sv-SE" sz="3600" b="1" dirty="0">
                <a:latin typeface="+mj-lt"/>
              </a:rPr>
              <a:t>1</a:t>
            </a:r>
          </a:p>
        </p:txBody>
      </p:sp>
      <p:sp>
        <p:nvSpPr>
          <p:cNvPr id="13" name="textruta 12">
            <a:extLst>
              <a:ext uri="{FF2B5EF4-FFF2-40B4-BE49-F238E27FC236}">
                <a16:creationId xmlns:a16="http://schemas.microsoft.com/office/drawing/2014/main" id="{6C9390E8-3D00-E8F1-E98A-7792ED7BF7DD}"/>
              </a:ext>
            </a:extLst>
          </p:cNvPr>
          <p:cNvSpPr txBox="1"/>
          <p:nvPr userDrawn="1"/>
        </p:nvSpPr>
        <p:spPr>
          <a:xfrm>
            <a:off x="5923390" y="2008307"/>
            <a:ext cx="721895" cy="646331"/>
          </a:xfrm>
          <a:prstGeom prst="rect">
            <a:avLst/>
          </a:prstGeom>
          <a:noFill/>
        </p:spPr>
        <p:txBody>
          <a:bodyPr wrap="square" rtlCol="0">
            <a:spAutoFit/>
          </a:bodyPr>
          <a:lstStyle/>
          <a:p>
            <a:pPr algn="ctr"/>
            <a:r>
              <a:rPr lang="sv-SE" sz="3600" b="1" dirty="0">
                <a:latin typeface="+mj-lt"/>
              </a:rPr>
              <a:t>2</a:t>
            </a:r>
          </a:p>
        </p:txBody>
      </p:sp>
      <p:sp>
        <p:nvSpPr>
          <p:cNvPr id="14" name="textruta 13">
            <a:extLst>
              <a:ext uri="{FF2B5EF4-FFF2-40B4-BE49-F238E27FC236}">
                <a16:creationId xmlns:a16="http://schemas.microsoft.com/office/drawing/2014/main" id="{5EE0AD7F-7206-A6CE-4CC9-D597A2972912}"/>
              </a:ext>
            </a:extLst>
          </p:cNvPr>
          <p:cNvSpPr txBox="1"/>
          <p:nvPr userDrawn="1"/>
        </p:nvSpPr>
        <p:spPr>
          <a:xfrm>
            <a:off x="9741411" y="2008307"/>
            <a:ext cx="721895" cy="646331"/>
          </a:xfrm>
          <a:prstGeom prst="rect">
            <a:avLst/>
          </a:prstGeom>
          <a:noFill/>
        </p:spPr>
        <p:txBody>
          <a:bodyPr wrap="square" rtlCol="0">
            <a:spAutoFit/>
          </a:bodyPr>
          <a:lstStyle/>
          <a:p>
            <a:pPr algn="ctr"/>
            <a:r>
              <a:rPr lang="sv-SE" sz="3600" b="1" dirty="0">
                <a:latin typeface="+mj-lt"/>
              </a:rPr>
              <a:t>3</a:t>
            </a:r>
          </a:p>
        </p:txBody>
      </p:sp>
      <p:sp>
        <p:nvSpPr>
          <p:cNvPr id="2" name="Platshållare för text 6">
            <a:extLst>
              <a:ext uri="{FF2B5EF4-FFF2-40B4-BE49-F238E27FC236}">
                <a16:creationId xmlns:a16="http://schemas.microsoft.com/office/drawing/2014/main" id="{2B094E3A-F730-D695-99FE-A813B5FADA1A}"/>
              </a:ext>
            </a:extLst>
          </p:cNvPr>
          <p:cNvSpPr>
            <a:spLocks noGrp="1"/>
          </p:cNvSpPr>
          <p:nvPr>
            <p:ph type="body" sz="quarter" idx="16" hasCustomPrompt="1"/>
          </p:nvPr>
        </p:nvSpPr>
        <p:spPr>
          <a:xfrm>
            <a:off x="4515541" y="3268028"/>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
        <p:nvSpPr>
          <p:cNvPr id="12" name="Platshållare för text 6">
            <a:extLst>
              <a:ext uri="{FF2B5EF4-FFF2-40B4-BE49-F238E27FC236}">
                <a16:creationId xmlns:a16="http://schemas.microsoft.com/office/drawing/2014/main" id="{EA15EC1E-2096-2533-0844-AB66CF2098C0}"/>
              </a:ext>
            </a:extLst>
          </p:cNvPr>
          <p:cNvSpPr>
            <a:spLocks noGrp="1"/>
          </p:cNvSpPr>
          <p:nvPr>
            <p:ph type="body" sz="quarter" idx="17" hasCustomPrompt="1"/>
          </p:nvPr>
        </p:nvSpPr>
        <p:spPr>
          <a:xfrm>
            <a:off x="8333560" y="3268027"/>
            <a:ext cx="3537591" cy="3029329"/>
          </a:xfrm>
        </p:spPr>
        <p:txBody>
          <a:bodyPr lIns="144000" tIns="72000" rIns="108000" bIns="72000" numCol="1">
            <a:noAutofit/>
          </a:bodyPr>
          <a:lstStyle>
            <a:lvl1pPr marL="0" indent="0" algn="l">
              <a:lnSpc>
                <a:spcPct val="100000"/>
              </a:lnSpc>
              <a:buFont typeface="Arial" panose="020B0604020202020204" pitchFamily="34" charset="0"/>
              <a:buNone/>
              <a:defRPr sz="24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Kortare text</a:t>
            </a:r>
          </a:p>
        </p:txBody>
      </p:sp>
    </p:spTree>
    <p:extLst>
      <p:ext uri="{BB962C8B-B14F-4D97-AF65-F5344CB8AC3E}">
        <p14:creationId xmlns:p14="http://schemas.microsoft.com/office/powerpoint/2010/main" val="1524470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te siffror">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p:nvPr userDrawn="1"/>
        </p:nvSpPr>
        <p:spPr>
          <a:xfrm rot="5400000">
            <a:off x="2706426" y="-2627573"/>
            <a:ext cx="6858000" cy="121131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ubrik 1">
            <a:extLst>
              <a:ext uri="{FF2B5EF4-FFF2-40B4-BE49-F238E27FC236}">
                <a16:creationId xmlns:a16="http://schemas.microsoft.com/office/drawing/2014/main" id="{5A48C773-2E8A-C5F7-8554-9D94FC34E392}"/>
              </a:ext>
            </a:extLst>
          </p:cNvPr>
          <p:cNvSpPr>
            <a:spLocks noGrp="1"/>
          </p:cNvSpPr>
          <p:nvPr>
            <p:ph type="title" hasCustomPrompt="1"/>
          </p:nvPr>
        </p:nvSpPr>
        <p:spPr>
          <a:xfrm>
            <a:off x="697522" y="482356"/>
            <a:ext cx="11173635" cy="1100017"/>
          </a:xfrm>
        </p:spPr>
        <p:txBody>
          <a:bodyPr>
            <a:noAutofit/>
          </a:bodyPr>
          <a:lstStyle>
            <a:lvl1pPr>
              <a:defRPr sz="4400" b="1">
                <a:latin typeface="+mj-lt"/>
                <a:cs typeface="Arial" panose="020B0604020202020204" pitchFamily="34" charset="0"/>
              </a:defRPr>
            </a:lvl1pPr>
          </a:lstStyle>
          <a:p>
            <a:r>
              <a:rPr lang="sv-SE" dirty="0"/>
              <a:t>Lite siffror</a:t>
            </a:r>
          </a:p>
        </p:txBody>
      </p:sp>
      <p:sp>
        <p:nvSpPr>
          <p:cNvPr id="7" name="Platshållare för text 6">
            <a:extLst>
              <a:ext uri="{FF2B5EF4-FFF2-40B4-BE49-F238E27FC236}">
                <a16:creationId xmlns:a16="http://schemas.microsoft.com/office/drawing/2014/main" id="{B081055A-B98E-46DD-D26A-7B06A2F40E08}"/>
              </a:ext>
            </a:extLst>
          </p:cNvPr>
          <p:cNvSpPr>
            <a:spLocks noGrp="1"/>
          </p:cNvSpPr>
          <p:nvPr>
            <p:ph type="body" sz="quarter" idx="13" hasCustomPrompt="1"/>
          </p:nvPr>
        </p:nvSpPr>
        <p:spPr>
          <a:xfrm>
            <a:off x="5262424" y="1848024"/>
            <a:ext cx="1449042" cy="923330"/>
          </a:xfrm>
        </p:spPr>
        <p:txBody>
          <a:bodyPr wrap="non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150</a:t>
            </a:r>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2CD8160E-D89D-F03D-F53D-A0F8AEDEB73E}"/>
              </a:ext>
            </a:extLst>
          </p:cNvPr>
          <p:cNvSpPr>
            <a:spLocks noGrp="1"/>
          </p:cNvSpPr>
          <p:nvPr>
            <p:ph type="body" sz="quarter" idx="14" hasCustomPrompt="1"/>
          </p:nvPr>
        </p:nvSpPr>
        <p:spPr>
          <a:xfrm>
            <a:off x="2128407" y="1854905"/>
            <a:ext cx="1021040" cy="923330"/>
          </a:xfrm>
        </p:spPr>
        <p:txBody>
          <a:bodyPr wrap="non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23</a:t>
            </a:r>
          </a:p>
        </p:txBody>
      </p:sp>
      <p:sp>
        <p:nvSpPr>
          <p:cNvPr id="5" name="Platshållare för text 6">
            <a:extLst>
              <a:ext uri="{FF2B5EF4-FFF2-40B4-BE49-F238E27FC236}">
                <a16:creationId xmlns:a16="http://schemas.microsoft.com/office/drawing/2014/main" id="{AA0955C3-13BC-C4FC-0E47-CD888D9C3580}"/>
              </a:ext>
            </a:extLst>
          </p:cNvPr>
          <p:cNvSpPr>
            <a:spLocks noGrp="1"/>
          </p:cNvSpPr>
          <p:nvPr>
            <p:ph type="body" sz="quarter" idx="15" hasCustomPrompt="1"/>
          </p:nvPr>
        </p:nvSpPr>
        <p:spPr>
          <a:xfrm>
            <a:off x="8466065" y="1848024"/>
            <a:ext cx="2174015" cy="923330"/>
          </a:xfrm>
        </p:spPr>
        <p:txBody>
          <a:bodyPr wrap="square" lIns="72000" numCol="1" anchor="ctr" anchorCtr="0">
            <a:spAutoFit/>
          </a:bodyPr>
          <a:lstStyle>
            <a:lvl1pPr marL="0" indent="0" algn="ctr">
              <a:buFontTx/>
              <a:buNone/>
              <a:defRPr sz="6000">
                <a:latin typeface="+mj-lt"/>
                <a:cs typeface="Times New Roman" panose="02020603050405020304" pitchFamily="18"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1500</a:t>
            </a:r>
          </a:p>
        </p:txBody>
      </p:sp>
      <p:sp>
        <p:nvSpPr>
          <p:cNvPr id="6" name="Platshållare för text 6">
            <a:extLst>
              <a:ext uri="{FF2B5EF4-FFF2-40B4-BE49-F238E27FC236}">
                <a16:creationId xmlns:a16="http://schemas.microsoft.com/office/drawing/2014/main" id="{DA0E6ABD-A84F-AB15-584F-4ABC2FE57B8A}"/>
              </a:ext>
            </a:extLst>
          </p:cNvPr>
          <p:cNvSpPr>
            <a:spLocks noGrp="1"/>
          </p:cNvSpPr>
          <p:nvPr>
            <p:ph type="body" sz="quarter" idx="19" hasCustomPrompt="1"/>
          </p:nvPr>
        </p:nvSpPr>
        <p:spPr>
          <a:xfrm>
            <a:off x="1102741"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
        <p:nvSpPr>
          <p:cNvPr id="9" name="Platshållare för text 6">
            <a:extLst>
              <a:ext uri="{FF2B5EF4-FFF2-40B4-BE49-F238E27FC236}">
                <a16:creationId xmlns:a16="http://schemas.microsoft.com/office/drawing/2014/main" id="{781F9B72-A723-4375-9B98-B2FDDD40751C}"/>
              </a:ext>
            </a:extLst>
          </p:cNvPr>
          <p:cNvSpPr>
            <a:spLocks noGrp="1"/>
          </p:cNvSpPr>
          <p:nvPr>
            <p:ph type="body" sz="quarter" idx="20" hasCustomPrompt="1"/>
          </p:nvPr>
        </p:nvSpPr>
        <p:spPr>
          <a:xfrm>
            <a:off x="4559814"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
        <p:nvSpPr>
          <p:cNvPr id="10" name="Platshållare för text 6">
            <a:extLst>
              <a:ext uri="{FF2B5EF4-FFF2-40B4-BE49-F238E27FC236}">
                <a16:creationId xmlns:a16="http://schemas.microsoft.com/office/drawing/2014/main" id="{F1C7989F-16E9-F571-0964-93ED54325E42}"/>
              </a:ext>
            </a:extLst>
          </p:cNvPr>
          <p:cNvSpPr>
            <a:spLocks noGrp="1"/>
          </p:cNvSpPr>
          <p:nvPr>
            <p:ph type="body" sz="quarter" idx="21" hasCustomPrompt="1"/>
          </p:nvPr>
        </p:nvSpPr>
        <p:spPr>
          <a:xfrm>
            <a:off x="8016887" y="3037005"/>
            <a:ext cx="3072372" cy="3338638"/>
          </a:xfrm>
        </p:spPr>
        <p:txBody>
          <a:bodyPr lIns="144000" tIns="72000" rIns="108000" bIns="72000" numCol="1">
            <a:noAutofit/>
          </a:bodyPr>
          <a:lstStyle>
            <a:lvl1pPr marL="0" indent="0" algn="ctr">
              <a:lnSpc>
                <a:spcPct val="100000"/>
              </a:lnSpc>
              <a:buFont typeface="Arial" panose="020B0604020202020204" pitchFamily="34" charset="0"/>
              <a:buNone/>
              <a:defRPr sz="2800">
                <a:latin typeface="+mn-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Kort text</a:t>
            </a:r>
          </a:p>
        </p:txBody>
      </p:sp>
    </p:spTree>
    <p:extLst>
      <p:ext uri="{BB962C8B-B14F-4D97-AF65-F5344CB8AC3E}">
        <p14:creationId xmlns:p14="http://schemas.microsoft.com/office/powerpoint/2010/main" val="3365505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ytt avsnitt lila">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8" name="Bildobjekt 7" descr="En bild som visar Färggrann, Syrenfärg, lila, skärmbild&#10;&#10;Automatiskt genererad beskrivning">
            <a:extLst>
              <a:ext uri="{FF2B5EF4-FFF2-40B4-BE49-F238E27FC236}">
                <a16:creationId xmlns:a16="http://schemas.microsoft.com/office/drawing/2014/main" id="{AFC85981-0A0E-4BE2-1E1F-FB7B330B49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
          <a:stretch/>
        </p:blipFill>
        <p:spPr>
          <a:xfrm>
            <a:off x="10892091" y="1"/>
            <a:ext cx="1001148" cy="6857999"/>
          </a:xfrm>
          <a:prstGeom prst="rect">
            <a:avLst/>
          </a:prstGeom>
        </p:spPr>
      </p:pic>
      <p:sp>
        <p:nvSpPr>
          <p:cNvPr id="7" name="Platshållare för text 6">
            <a:extLst>
              <a:ext uri="{FF2B5EF4-FFF2-40B4-BE49-F238E27FC236}">
                <a16:creationId xmlns:a16="http://schemas.microsoft.com/office/drawing/2014/main" id="{D96DE070-C0C8-911C-6FCF-11EE22107F1A}"/>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4" name="Bildobjekt 3" descr="En bild som visar Teckensnitt, text, Grafik, grafisk design&#10;&#10;Automatiskt genererad beskrivning">
            <a:extLst>
              <a:ext uri="{FF2B5EF4-FFF2-40B4-BE49-F238E27FC236}">
                <a16:creationId xmlns:a16="http://schemas.microsoft.com/office/drawing/2014/main" id="{121CDD6A-A00E-F27C-96F8-6E2548CCDF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2059604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sida två rader sand">
    <p:spTree>
      <p:nvGrpSpPr>
        <p:cNvPr id="1" name=""/>
        <p:cNvGrpSpPr/>
        <p:nvPr/>
      </p:nvGrpSpPr>
      <p:grpSpPr>
        <a:xfrm>
          <a:off x="0" y="0"/>
          <a:ext cx="0" cy="0"/>
          <a:chOff x="0" y="0"/>
          <a:chExt cx="0" cy="0"/>
        </a:xfrm>
      </p:grpSpPr>
      <p:pic>
        <p:nvPicPr>
          <p:cNvPr id="21" name="Bildobjekt 20" descr="En bild som visar skärmbild, person, Människoansikte, vägg&#10;&#10;Automatiskt genererad beskrivning">
            <a:extLst>
              <a:ext uri="{FF2B5EF4-FFF2-40B4-BE49-F238E27FC236}">
                <a16:creationId xmlns:a16="http://schemas.microsoft.com/office/drawing/2014/main" id="{3E0F3559-DD57-4DDE-EA0B-53655CE74F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ktangel 1">
            <a:extLst>
              <a:ext uri="{FF2B5EF4-FFF2-40B4-BE49-F238E27FC236}">
                <a16:creationId xmlns:a16="http://schemas.microsoft.com/office/drawing/2014/main" id="{82636CF0-8233-EDD6-BE45-C47E995CE723}"/>
              </a:ext>
            </a:extLst>
          </p:cNvPr>
          <p:cNvSpPr/>
          <p:nvPr userDrawn="1"/>
        </p:nvSpPr>
        <p:spPr>
          <a:xfrm>
            <a:off x="0" y="0"/>
            <a:ext cx="1996751" cy="6858000"/>
          </a:xfrm>
          <a:prstGeom prst="rect">
            <a:avLst/>
          </a:prstGeom>
          <a:solidFill>
            <a:srgbClr val="F9C0A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
        <p:nvSpPr>
          <p:cNvPr id="5" name="Rubrik 14">
            <a:extLst>
              <a:ext uri="{FF2B5EF4-FFF2-40B4-BE49-F238E27FC236}">
                <a16:creationId xmlns:a16="http://schemas.microsoft.com/office/drawing/2014/main" id="{0F98ACB9-20D6-51A4-9499-9BBB227DDDB1}"/>
              </a:ext>
            </a:extLst>
          </p:cNvPr>
          <p:cNvSpPr>
            <a:spLocks noGrp="1"/>
          </p:cNvSpPr>
          <p:nvPr>
            <p:ph type="title" hasCustomPrompt="1"/>
          </p:nvPr>
        </p:nvSpPr>
        <p:spPr>
          <a:xfrm>
            <a:off x="5051389" y="1682915"/>
            <a:ext cx="6317332" cy="917138"/>
          </a:xfrm>
          <a:solidFill>
            <a:schemeClr val="bg1"/>
          </a:solidFill>
          <a:effectLst/>
        </p:spPr>
        <p:txBody>
          <a:bodyPr wrap="square" lIns="144000" tIns="144000" rIns="72000" bIns="144000" anchor="b" anchorCtr="0">
            <a:spAutoFit/>
          </a:bodyPr>
          <a:lstStyle>
            <a:lvl1pPr>
              <a:defRPr sz="4400" b="1">
                <a:solidFill>
                  <a:schemeClr val="tx1"/>
                </a:solidFill>
                <a:latin typeface="+mj-lt"/>
              </a:defRPr>
            </a:lvl1pPr>
          </a:lstStyle>
          <a:p>
            <a:r>
              <a:rPr lang="sv-SE" dirty="0"/>
              <a:t>Titelsida</a:t>
            </a:r>
          </a:p>
        </p:txBody>
      </p:sp>
      <p:sp>
        <p:nvSpPr>
          <p:cNvPr id="8" name="Platshållare för text 7">
            <a:extLst>
              <a:ext uri="{FF2B5EF4-FFF2-40B4-BE49-F238E27FC236}">
                <a16:creationId xmlns:a16="http://schemas.microsoft.com/office/drawing/2014/main" id="{10AC03A3-EE26-64EC-6CB1-B49B2BCF8971}"/>
              </a:ext>
            </a:extLst>
          </p:cNvPr>
          <p:cNvSpPr>
            <a:spLocks noGrp="1"/>
          </p:cNvSpPr>
          <p:nvPr>
            <p:ph type="body" sz="quarter" idx="10" hasCustomPrompt="1"/>
          </p:nvPr>
        </p:nvSpPr>
        <p:spPr>
          <a:xfrm>
            <a:off x="5051389" y="2748973"/>
            <a:ext cx="6317332" cy="394705"/>
          </a:xfrm>
          <a:solidFill>
            <a:schemeClr val="bg1"/>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sp>
        <p:nvSpPr>
          <p:cNvPr id="3" name="Platshållare för text 5">
            <a:extLst>
              <a:ext uri="{FF2B5EF4-FFF2-40B4-BE49-F238E27FC236}">
                <a16:creationId xmlns:a16="http://schemas.microsoft.com/office/drawing/2014/main" id="{795CFFDE-A0C8-1872-28DA-8283D7D0E516}"/>
              </a:ext>
            </a:extLst>
          </p:cNvPr>
          <p:cNvSpPr>
            <a:spLocks noGrp="1"/>
          </p:cNvSpPr>
          <p:nvPr>
            <p:ph type="body" sz="quarter" idx="11" hasCustomPrompt="1"/>
          </p:nvPr>
        </p:nvSpPr>
        <p:spPr>
          <a:xfrm>
            <a:off x="233363" y="6364288"/>
            <a:ext cx="1541462" cy="317500"/>
          </a:xfrm>
        </p:spPr>
        <p:txBody>
          <a:bodyPr>
            <a:noAutofit/>
          </a:bodyPr>
          <a:lstStyle>
            <a:lvl1pPr marL="0" indent="0">
              <a:buNone/>
              <a:defRPr sz="1800"/>
            </a:lvl1pPr>
          </a:lstStyle>
          <a:p>
            <a:pPr lvl="0"/>
            <a:r>
              <a:rPr lang="sv-SE" dirty="0"/>
              <a:t>Datum</a:t>
            </a:r>
          </a:p>
        </p:txBody>
      </p:sp>
    </p:spTree>
    <p:extLst>
      <p:ext uri="{BB962C8B-B14F-4D97-AF65-F5344CB8AC3E}">
        <p14:creationId xmlns:p14="http://schemas.microsoft.com/office/powerpoint/2010/main" val="19365494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ytt avsnitt turkos">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3" y="0"/>
            <a:ext cx="15770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5" name="Bildobjekt 4" descr="En bild som visar Syrenfärg, Färggrann, lila, mönster&#10;&#10;Automatiskt genererad beskrivning">
            <a:extLst>
              <a:ext uri="{FF2B5EF4-FFF2-40B4-BE49-F238E27FC236}">
                <a16:creationId xmlns:a16="http://schemas.microsoft.com/office/drawing/2014/main" id="{A44EA8C2-FB73-9C18-B988-3ED3A8704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13238" y="0"/>
            <a:ext cx="1008221" cy="6858000"/>
          </a:xfrm>
          <a:prstGeom prst="rect">
            <a:avLst/>
          </a:prstGeom>
        </p:spPr>
      </p:pic>
      <p:sp>
        <p:nvSpPr>
          <p:cNvPr id="8" name="Platshållare för text 6">
            <a:extLst>
              <a:ext uri="{FF2B5EF4-FFF2-40B4-BE49-F238E27FC236}">
                <a16:creationId xmlns:a16="http://schemas.microsoft.com/office/drawing/2014/main" id="{825293B1-915F-D947-DB15-2905E173025D}"/>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922D1A79-4C0E-033D-52B7-D5F57660E7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31318604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ytt avsnitt gul">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noGrp="1" noRot="1" noMove="1" noResize="1" noEditPoints="1" noAdjustHandles="1" noChangeArrowheads="1" noChangeShapeType="1"/>
          </p:cNvSpPr>
          <p:nvPr userDrawn="1"/>
        </p:nvSpPr>
        <p:spPr>
          <a:xfrm rot="5400000">
            <a:off x="2706426" y="-2627573"/>
            <a:ext cx="6858000" cy="1211314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7" name="Bildobjekt 6" descr="En bild som visar Färggrann, Syrenfärg, lila, skärmbild&#10;&#10;Automatiskt genererad beskrivning">
            <a:extLst>
              <a:ext uri="{FF2B5EF4-FFF2-40B4-BE49-F238E27FC236}">
                <a16:creationId xmlns:a16="http://schemas.microsoft.com/office/drawing/2014/main" id="{1986D95D-C4E0-9E8C-37FE-61E8B59BE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a:stretch/>
        </p:blipFill>
        <p:spPr>
          <a:xfrm>
            <a:off x="10813239" y="1"/>
            <a:ext cx="1080000" cy="6857999"/>
          </a:xfrm>
          <a:prstGeom prst="rect">
            <a:avLst/>
          </a:prstGeom>
        </p:spPr>
      </p:pic>
      <p:sp>
        <p:nvSpPr>
          <p:cNvPr id="5" name="Platshållare för text 6">
            <a:extLst>
              <a:ext uri="{FF2B5EF4-FFF2-40B4-BE49-F238E27FC236}">
                <a16:creationId xmlns:a16="http://schemas.microsoft.com/office/drawing/2014/main" id="{A112BB4E-EDB3-EAE4-A28E-FB4851D008D3}"/>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206B6724-3CB9-E27C-2FEE-3FDE040B03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36181645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ytt avsnitt san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BCA9FECA-F2F3-BDF1-1371-D002ABBF7E4F}"/>
              </a:ext>
            </a:extLst>
          </p:cNvPr>
          <p:cNvSpPr>
            <a:spLocks/>
          </p:cNvSpPr>
          <p:nvPr userDrawn="1"/>
        </p:nvSpPr>
        <p:spPr>
          <a:xfrm rot="5400000">
            <a:off x="2706426" y="-2627573"/>
            <a:ext cx="6858000" cy="1211314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ktangel 2">
            <a:extLst>
              <a:ext uri="{FF2B5EF4-FFF2-40B4-BE49-F238E27FC236}">
                <a16:creationId xmlns:a16="http://schemas.microsoft.com/office/drawing/2014/main" id="{B7F032A2-D2BD-9822-82A0-E7D04DF9FD1E}"/>
              </a:ext>
            </a:extLst>
          </p:cNvPr>
          <p:cNvSpPr/>
          <p:nvPr userDrawn="1"/>
        </p:nvSpPr>
        <p:spPr>
          <a:xfrm>
            <a:off x="-3" y="0"/>
            <a:ext cx="157709" cy="6858000"/>
          </a:xfrm>
          <a:prstGeom prst="rect">
            <a:avLst/>
          </a:prstGeom>
          <a:solidFill>
            <a:srgbClr val="F9C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Pil: femhörning 5">
            <a:extLst>
              <a:ext uri="{FF2B5EF4-FFF2-40B4-BE49-F238E27FC236}">
                <a16:creationId xmlns:a16="http://schemas.microsoft.com/office/drawing/2014/main" id="{83AB6B44-D756-4D88-854B-C173E83DC63A}"/>
              </a:ext>
            </a:extLst>
          </p:cNvPr>
          <p:cNvSpPr/>
          <p:nvPr userDrawn="1"/>
        </p:nvSpPr>
        <p:spPr>
          <a:xfrm>
            <a:off x="157708" y="2465504"/>
            <a:ext cx="10655531" cy="1926991"/>
          </a:xfrm>
          <a:prstGeom prst="homePlate">
            <a:avLst/>
          </a:prstGeom>
          <a:solidFill>
            <a:srgbClr val="F9C0A3"/>
          </a:solidFill>
          <a:ln>
            <a:noFill/>
          </a:ln>
        </p:spPr>
        <p:style>
          <a:lnRef idx="2">
            <a:schemeClr val="accent1">
              <a:shade val="15000"/>
            </a:schemeClr>
          </a:lnRef>
          <a:fillRef idx="1">
            <a:schemeClr val="accent1"/>
          </a:fillRef>
          <a:effectRef idx="0">
            <a:schemeClr val="accent1"/>
          </a:effectRef>
          <a:fontRef idx="minor">
            <a:schemeClr val="lt1"/>
          </a:fontRef>
        </p:style>
        <p:txBody>
          <a:bodyPr lIns="396000" rtlCol="0" anchor="ctr"/>
          <a:lstStyle/>
          <a:p>
            <a:pPr algn="l"/>
            <a:endParaRPr lang="sv-SE" sz="4400" b="1" dirty="0">
              <a:ln>
                <a:noFill/>
              </a:ln>
              <a:solidFill>
                <a:schemeClr val="tx1"/>
              </a:solidFill>
              <a:latin typeface="+mj-lt"/>
            </a:endParaRPr>
          </a:p>
        </p:txBody>
      </p:sp>
      <p:pic>
        <p:nvPicPr>
          <p:cNvPr id="8" name="Bildobjekt 7" descr="En bild som visar Färggrann, Syrenfärg, mönster, konst&#10;&#10;Automatiskt genererad beskrivning">
            <a:extLst>
              <a:ext uri="{FF2B5EF4-FFF2-40B4-BE49-F238E27FC236}">
                <a16:creationId xmlns:a16="http://schemas.microsoft.com/office/drawing/2014/main" id="{834BB200-4C57-B2B0-E270-7089752351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127" r="50000"/>
          <a:stretch/>
        </p:blipFill>
        <p:spPr>
          <a:xfrm>
            <a:off x="10813239" y="-1"/>
            <a:ext cx="1081872" cy="6858000"/>
          </a:xfrm>
          <a:prstGeom prst="rect">
            <a:avLst/>
          </a:prstGeom>
        </p:spPr>
      </p:pic>
      <p:sp>
        <p:nvSpPr>
          <p:cNvPr id="5" name="Platshållare för text 6">
            <a:extLst>
              <a:ext uri="{FF2B5EF4-FFF2-40B4-BE49-F238E27FC236}">
                <a16:creationId xmlns:a16="http://schemas.microsoft.com/office/drawing/2014/main" id="{162841B8-E145-F809-C6C0-E46B0F2A4546}"/>
              </a:ext>
            </a:extLst>
          </p:cNvPr>
          <p:cNvSpPr>
            <a:spLocks noGrp="1"/>
          </p:cNvSpPr>
          <p:nvPr>
            <p:ph type="body" sz="quarter" idx="19" hasCustomPrompt="1"/>
          </p:nvPr>
        </p:nvSpPr>
        <p:spPr>
          <a:xfrm>
            <a:off x="1753571" y="3017741"/>
            <a:ext cx="6834616" cy="822515"/>
          </a:xfrm>
        </p:spPr>
        <p:txBody>
          <a:bodyPr wrap="square" lIns="144000" tIns="72000" rIns="108000" bIns="72000" numCol="1" anchor="ctr" anchorCtr="0">
            <a:spAutoFit/>
          </a:bodyPr>
          <a:lstStyle>
            <a:lvl1pPr marL="0" indent="0" algn="l">
              <a:lnSpc>
                <a:spcPct val="100000"/>
              </a:lnSpc>
              <a:buFont typeface="Arial" panose="020B0604020202020204" pitchFamily="34" charset="0"/>
              <a:buNone/>
              <a:defRPr sz="4400" b="1">
                <a:latin typeface="+mj-lt"/>
                <a:cs typeface="Times New Roman" panose="02020603050405020304" pitchFamily="18" charset="0"/>
              </a:defRPr>
            </a:lvl1pPr>
            <a:lvl2pP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Nytt avsnitt</a:t>
            </a:r>
          </a:p>
        </p:txBody>
      </p:sp>
      <p:pic>
        <p:nvPicPr>
          <p:cNvPr id="9" name="Bildobjekt 8" descr="En bild som visar Teckensnitt, text, Grafik, grafisk design&#10;&#10;Automatiskt genererad beskrivning">
            <a:extLst>
              <a:ext uri="{FF2B5EF4-FFF2-40B4-BE49-F238E27FC236}">
                <a16:creationId xmlns:a16="http://schemas.microsoft.com/office/drawing/2014/main" id="{FF5C55AE-F7D0-EB9C-A131-4313BFC8C2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8453" y="2849007"/>
            <a:ext cx="986357" cy="1159986"/>
          </a:xfrm>
          <a:prstGeom prst="rect">
            <a:avLst/>
          </a:prstGeom>
        </p:spPr>
      </p:pic>
    </p:spTree>
    <p:extLst>
      <p:ext uri="{BB962C8B-B14F-4D97-AF65-F5344CB8AC3E}">
        <p14:creationId xmlns:p14="http://schemas.microsoft.com/office/powerpoint/2010/main" val="1942059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turkos">
    <p:spTree>
      <p:nvGrpSpPr>
        <p:cNvPr id="1" name=""/>
        <p:cNvGrpSpPr/>
        <p:nvPr/>
      </p:nvGrpSpPr>
      <p:grpSpPr>
        <a:xfrm>
          <a:off x="0" y="0"/>
          <a:ext cx="0" cy="0"/>
          <a:chOff x="0" y="0"/>
          <a:chExt cx="0" cy="0"/>
        </a:xfrm>
      </p:grpSpPr>
      <p:sp>
        <p:nvSpPr>
          <p:cNvPr id="3" name="Platshållare för diagram 2">
            <a:extLst>
              <a:ext uri="{FF2B5EF4-FFF2-40B4-BE49-F238E27FC236}">
                <a16:creationId xmlns:a16="http://schemas.microsoft.com/office/drawing/2014/main" id="{ED3D01E0-0012-E4ED-BFDB-FDF2D9C89D25}"/>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
        <p:nvSpPr>
          <p:cNvPr id="5" name="Rubrik 1">
            <a:extLst>
              <a:ext uri="{FF2B5EF4-FFF2-40B4-BE49-F238E27FC236}">
                <a16:creationId xmlns:a16="http://schemas.microsoft.com/office/drawing/2014/main" id="{0A08233D-BD0B-55D9-D0FC-6EB794748EFC}"/>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2" name="Rektangel 1">
            <a:extLst>
              <a:ext uri="{FF2B5EF4-FFF2-40B4-BE49-F238E27FC236}">
                <a16:creationId xmlns:a16="http://schemas.microsoft.com/office/drawing/2014/main" id="{252056BB-3A93-3E42-91EB-38C593ED34DF}"/>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0058811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agram lila">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C444F5E0-2257-5CA5-2B49-1AC260EDE5AF}"/>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99FD4288-7970-8793-BDEB-FF912A7E56C7}"/>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3596464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gram gul">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ubrik 1">
            <a:extLst>
              <a:ext uri="{FF2B5EF4-FFF2-40B4-BE49-F238E27FC236}">
                <a16:creationId xmlns:a16="http://schemas.microsoft.com/office/drawing/2014/main" id="{242EEDF5-81D1-B120-A153-4599EFF81071}"/>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CBE29F73-C104-0C13-837C-37F599342B0C}"/>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3618045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agram san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65F60A1C-00CB-467D-16B2-46F7D5DBBC29}"/>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ubrik 1">
            <a:extLst>
              <a:ext uri="{FF2B5EF4-FFF2-40B4-BE49-F238E27FC236}">
                <a16:creationId xmlns:a16="http://schemas.microsoft.com/office/drawing/2014/main" id="{9D8C9A18-FA97-1C40-07E0-A3C80D835EF6}"/>
              </a:ext>
            </a:extLst>
          </p:cNvPr>
          <p:cNvSpPr>
            <a:spLocks noGrp="1"/>
          </p:cNvSpPr>
          <p:nvPr>
            <p:ph type="title" hasCustomPrompt="1"/>
          </p:nvPr>
        </p:nvSpPr>
        <p:spPr>
          <a:xfrm>
            <a:off x="697523" y="482356"/>
            <a:ext cx="10515600" cy="936869"/>
          </a:xfrm>
        </p:spPr>
        <p:txBody>
          <a:bodyPr>
            <a:noAutofit/>
          </a:bodyPr>
          <a:lstStyle>
            <a:lvl1pPr>
              <a:defRPr sz="4400" b="1">
                <a:latin typeface="+mj-lt"/>
                <a:cs typeface="Arial" panose="020B0604020202020204" pitchFamily="34" charset="0"/>
              </a:defRPr>
            </a:lvl1pPr>
          </a:lstStyle>
          <a:p>
            <a:r>
              <a:rPr lang="sv-SE" dirty="0"/>
              <a:t>Rubrik</a:t>
            </a:r>
          </a:p>
        </p:txBody>
      </p:sp>
      <p:sp>
        <p:nvSpPr>
          <p:cNvPr id="3" name="Platshållare för diagram 2">
            <a:extLst>
              <a:ext uri="{FF2B5EF4-FFF2-40B4-BE49-F238E27FC236}">
                <a16:creationId xmlns:a16="http://schemas.microsoft.com/office/drawing/2014/main" id="{1BC1CDBE-80AC-FC8C-6A91-6B45050CECE7}"/>
              </a:ext>
            </a:extLst>
          </p:cNvPr>
          <p:cNvSpPr>
            <a:spLocks noGrp="1"/>
          </p:cNvSpPr>
          <p:nvPr>
            <p:ph type="chart" sz="quarter" idx="10" hasCustomPrompt="1"/>
          </p:nvPr>
        </p:nvSpPr>
        <p:spPr>
          <a:xfrm>
            <a:off x="697523" y="1595718"/>
            <a:ext cx="10515600" cy="4936844"/>
          </a:xfrm>
          <a:ln>
            <a:noFill/>
          </a:ln>
        </p:spPr>
        <p:txBody>
          <a:bodyPr>
            <a:normAutofit/>
          </a:bodyPr>
          <a:lstStyle>
            <a:lvl1pPr marL="0" indent="0">
              <a:buNone/>
              <a:defRPr sz="2000">
                <a:latin typeface="+mn-lt"/>
                <a:cs typeface="Times New Roman" panose="02020603050405020304" pitchFamily="18" charset="0"/>
              </a:defRPr>
            </a:lvl1pPr>
          </a:lstStyle>
          <a:p>
            <a:r>
              <a:rPr lang="sv-SE" dirty="0"/>
              <a:t>Klicka på ikonen för att infoga ett diagram, eller klicka på Infoga &gt; Diagram</a:t>
            </a:r>
          </a:p>
        </p:txBody>
      </p:sp>
    </p:spTree>
    <p:extLst>
      <p:ext uri="{BB962C8B-B14F-4D97-AF65-F5344CB8AC3E}">
        <p14:creationId xmlns:p14="http://schemas.microsoft.com/office/powerpoint/2010/main" val="261781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slut logotyp gul">
    <p:spTree>
      <p:nvGrpSpPr>
        <p:cNvPr id="1" name=""/>
        <p:cNvGrpSpPr/>
        <p:nvPr/>
      </p:nvGrpSpPr>
      <p:grpSpPr>
        <a:xfrm>
          <a:off x="0" y="0"/>
          <a:ext cx="0" cy="0"/>
          <a:chOff x="0" y="0"/>
          <a:chExt cx="0" cy="0"/>
        </a:xfrm>
      </p:grpSpPr>
      <p:pic>
        <p:nvPicPr>
          <p:cNvPr id="17" name="Bildobjekt 16" descr="En bild som visar klädsel, möbler, byggnad, person&#10;&#10;Automatiskt genererad beskrivning">
            <a:extLst>
              <a:ext uri="{FF2B5EF4-FFF2-40B4-BE49-F238E27FC236}">
                <a16:creationId xmlns:a16="http://schemas.microsoft.com/office/drawing/2014/main" id="{523A4904-2ACC-E413-0B82-ACB52F1F3F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Ellips 4">
            <a:extLst>
              <a:ext uri="{FF2B5EF4-FFF2-40B4-BE49-F238E27FC236}">
                <a16:creationId xmlns:a16="http://schemas.microsoft.com/office/drawing/2014/main" id="{CC0C9CB1-8FBE-71F1-8CCD-1EC5027EEA3A}"/>
              </a:ext>
            </a:extLst>
          </p:cNvPr>
          <p:cNvSpPr/>
          <p:nvPr userDrawn="1"/>
        </p:nvSpPr>
        <p:spPr>
          <a:xfrm>
            <a:off x="4644828" y="1270450"/>
            <a:ext cx="2985961" cy="4596276"/>
          </a:xfrm>
          <a:prstGeom prst="ellipse">
            <a:avLst/>
          </a:prstGeom>
          <a:solidFill>
            <a:schemeClr val="tx1">
              <a:alpha val="14000"/>
            </a:schemeClr>
          </a:solidFill>
          <a:ln>
            <a:noFill/>
          </a:ln>
          <a:effectLst>
            <a:glow rad="1117600">
              <a:schemeClr val="tx1">
                <a:alpha val="11000"/>
              </a:schemeClr>
            </a:glow>
            <a:outerShdw dist="50800" sx="1000" sy="1000" algn="ctr" rotWithShape="0">
              <a:srgbClr val="000000">
                <a:alpha val="0"/>
              </a:srgbClr>
            </a:outerShd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7">
            <a:extLst>
              <a:ext uri="{FF2B5EF4-FFF2-40B4-BE49-F238E27FC236}">
                <a16:creationId xmlns:a16="http://schemas.microsoft.com/office/drawing/2014/main" id="{F206693B-0F09-AD22-FF87-ECB2C7C294DE}"/>
              </a:ext>
            </a:extLst>
          </p:cNvPr>
          <p:cNvSpPr/>
          <p:nvPr userDrawn="1"/>
        </p:nvSpPr>
        <p:spPr>
          <a:xfrm>
            <a:off x="4206825" y="0"/>
            <a:ext cx="3861966"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2" name="Bildobjekt 11"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209" y="1587809"/>
            <a:ext cx="3131198" cy="3682382"/>
          </a:xfrm>
          <a:prstGeom prst="rect">
            <a:avLst/>
          </a:prstGeom>
        </p:spPr>
      </p:pic>
    </p:spTree>
    <p:extLst>
      <p:ext uri="{BB962C8B-B14F-4D97-AF65-F5344CB8AC3E}">
        <p14:creationId xmlns:p14="http://schemas.microsoft.com/office/powerpoint/2010/main" val="19780799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slut logotyp lila">
    <p:spTree>
      <p:nvGrpSpPr>
        <p:cNvPr id="1" name=""/>
        <p:cNvGrpSpPr/>
        <p:nvPr/>
      </p:nvGrpSpPr>
      <p:grpSpPr>
        <a:xfrm>
          <a:off x="0" y="0"/>
          <a:ext cx="0" cy="0"/>
          <a:chOff x="0" y="0"/>
          <a:chExt cx="0" cy="0"/>
        </a:xfrm>
      </p:grpSpPr>
      <p:pic>
        <p:nvPicPr>
          <p:cNvPr id="19" name="Bildobjekt 18" descr="En bild som visar klädsel, skärmbild, person, gata&#10;&#10;Automatiskt genererad beskrivning">
            <a:extLst>
              <a:ext uri="{FF2B5EF4-FFF2-40B4-BE49-F238E27FC236}">
                <a16:creationId xmlns:a16="http://schemas.microsoft.com/office/drawing/2014/main" id="{9A9E1428-C546-303C-236A-CF4626B965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Ellips 12">
            <a:extLst>
              <a:ext uri="{FF2B5EF4-FFF2-40B4-BE49-F238E27FC236}">
                <a16:creationId xmlns:a16="http://schemas.microsoft.com/office/drawing/2014/main" id="{CC0C9CB1-8FBE-71F1-8CCD-1EC5027EEA3A}"/>
              </a:ext>
            </a:extLst>
          </p:cNvPr>
          <p:cNvSpPr/>
          <p:nvPr userDrawn="1"/>
        </p:nvSpPr>
        <p:spPr>
          <a:xfrm>
            <a:off x="4644828" y="1270450"/>
            <a:ext cx="2985961" cy="4596276"/>
          </a:xfrm>
          <a:prstGeom prst="ellipse">
            <a:avLst/>
          </a:prstGeom>
          <a:solidFill>
            <a:schemeClr val="tx1">
              <a:alpha val="14000"/>
            </a:schemeClr>
          </a:solidFill>
          <a:ln>
            <a:noFill/>
          </a:ln>
          <a:effectLst>
            <a:glow rad="1117600">
              <a:schemeClr val="tx1">
                <a:alpha val="11000"/>
              </a:schemeClr>
            </a:glow>
            <a:outerShdw dist="50800" sx="1000" sy="1000" algn="ctr" rotWithShape="0">
              <a:srgbClr val="000000">
                <a:alpha val="0"/>
              </a:srgbClr>
            </a:outerShd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3">
            <a:extLst>
              <a:ext uri="{FF2B5EF4-FFF2-40B4-BE49-F238E27FC236}">
                <a16:creationId xmlns:a16="http://schemas.microsoft.com/office/drawing/2014/main" id="{F206693B-0F09-AD22-FF87-ECB2C7C294DE}"/>
              </a:ext>
            </a:extLst>
          </p:cNvPr>
          <p:cNvSpPr/>
          <p:nvPr userDrawn="1"/>
        </p:nvSpPr>
        <p:spPr>
          <a:xfrm>
            <a:off x="4206825" y="0"/>
            <a:ext cx="3861966"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pic>
        <p:nvPicPr>
          <p:cNvPr id="15" name="Bildobjekt 14" descr="En bild som visar Teckensnitt, text, Grafik, grafisk design&#10;&#10;Automatiskt genererad beskrivning">
            <a:extLst>
              <a:ext uri="{FF2B5EF4-FFF2-40B4-BE49-F238E27FC236}">
                <a16:creationId xmlns:a16="http://schemas.microsoft.com/office/drawing/2014/main" id="{520F1A27-7AE8-2D2D-98D8-4EA72B8C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209" y="1587809"/>
            <a:ext cx="3131198" cy="3682382"/>
          </a:xfrm>
          <a:prstGeom prst="rect">
            <a:avLst/>
          </a:prstGeom>
        </p:spPr>
      </p:pic>
    </p:spTree>
    <p:extLst>
      <p:ext uri="{BB962C8B-B14F-4D97-AF65-F5344CB8AC3E}">
        <p14:creationId xmlns:p14="http://schemas.microsoft.com/office/powerpoint/2010/main" val="4156590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sida + egen bild">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A33D5219-7859-8653-EB72-FFC5FE82E9F9}"/>
              </a:ext>
            </a:extLst>
          </p:cNvPr>
          <p:cNvSpPr>
            <a:spLocks noGrp="1"/>
          </p:cNvSpPr>
          <p:nvPr>
            <p:ph type="pic" sz="quarter" idx="11" hasCustomPrompt="1"/>
          </p:nvPr>
        </p:nvSpPr>
        <p:spPr>
          <a:xfrm>
            <a:off x="1997075" y="0"/>
            <a:ext cx="10194925" cy="6858000"/>
          </a:xfrm>
        </p:spPr>
        <p:txBody>
          <a:bodyPr lIns="144000" tIns="252000">
            <a:normAutofit/>
          </a:bodyPr>
          <a:lstStyle>
            <a:lvl1pPr marL="0" indent="0">
              <a:buNone/>
              <a:defRPr sz="1600"/>
            </a:lvl1pPr>
          </a:lstStyle>
          <a:p>
            <a:r>
              <a:rPr lang="sv-SE" dirty="0"/>
              <a:t>Markera rutan, gå till infoga &gt; bilder (eller klicka på infoga bild </a:t>
            </a:r>
            <a:r>
              <a:rPr lang="sv-SE" dirty="0" err="1"/>
              <a:t>bildbank</a:t>
            </a:r>
            <a:r>
              <a:rPr lang="sv-SE" dirty="0"/>
              <a:t>), för att lägga till en bild.</a:t>
            </a:r>
          </a:p>
        </p:txBody>
      </p:sp>
      <p:sp>
        <p:nvSpPr>
          <p:cNvPr id="4" name="Rektangel 3">
            <a:extLst>
              <a:ext uri="{FF2B5EF4-FFF2-40B4-BE49-F238E27FC236}">
                <a16:creationId xmlns:a16="http://schemas.microsoft.com/office/drawing/2014/main" id="{65882710-C74F-4E44-0FCE-7785D0BAB8B6}"/>
              </a:ext>
            </a:extLst>
          </p:cNvPr>
          <p:cNvSpPr/>
          <p:nvPr userDrawn="1"/>
        </p:nvSpPr>
        <p:spPr>
          <a:xfrm>
            <a:off x="0" y="0"/>
            <a:ext cx="1996751" cy="68580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sv-SE" dirty="0"/>
          </a:p>
        </p:txBody>
      </p:sp>
      <p:sp>
        <p:nvSpPr>
          <p:cNvPr id="14" name="Rubrik 14">
            <a:extLst>
              <a:ext uri="{FF2B5EF4-FFF2-40B4-BE49-F238E27FC236}">
                <a16:creationId xmlns:a16="http://schemas.microsoft.com/office/drawing/2014/main" id="{43D3D8FA-F9C3-4736-DB3C-99DB5395B50A}"/>
              </a:ext>
            </a:extLst>
          </p:cNvPr>
          <p:cNvSpPr>
            <a:spLocks noGrp="1"/>
          </p:cNvSpPr>
          <p:nvPr>
            <p:ph type="title" hasCustomPrompt="1"/>
          </p:nvPr>
        </p:nvSpPr>
        <p:spPr>
          <a:xfrm>
            <a:off x="6090746" y="2345013"/>
            <a:ext cx="5406110" cy="1599239"/>
          </a:xfrm>
          <a:solidFill>
            <a:srgbClr val="FFFFFF"/>
          </a:solidFill>
          <a:effectLst/>
        </p:spPr>
        <p:txBody>
          <a:bodyPr wrap="square" lIns="144000" tIns="180000" rIns="72000" bIns="180000" anchor="b" anchorCtr="0">
            <a:spAutoFit/>
          </a:bodyPr>
          <a:lstStyle>
            <a:lvl1pPr>
              <a:defRPr sz="4400" b="1">
                <a:solidFill>
                  <a:schemeClr val="tx1"/>
                </a:solidFill>
                <a:latin typeface="+mj-lt"/>
              </a:defRPr>
            </a:lvl1pPr>
          </a:lstStyle>
          <a:p>
            <a:r>
              <a:rPr lang="sv-SE" dirty="0"/>
              <a:t>Titel, en eller två rader</a:t>
            </a:r>
          </a:p>
        </p:txBody>
      </p:sp>
      <p:sp>
        <p:nvSpPr>
          <p:cNvPr id="16" name="Platshållare för text 7">
            <a:extLst>
              <a:ext uri="{FF2B5EF4-FFF2-40B4-BE49-F238E27FC236}">
                <a16:creationId xmlns:a16="http://schemas.microsoft.com/office/drawing/2014/main" id="{2D96F384-E15C-B278-34B5-8CF3C2E13A87}"/>
              </a:ext>
            </a:extLst>
          </p:cNvPr>
          <p:cNvSpPr>
            <a:spLocks noGrp="1"/>
          </p:cNvSpPr>
          <p:nvPr>
            <p:ph type="body" sz="quarter" idx="10" hasCustomPrompt="1"/>
          </p:nvPr>
        </p:nvSpPr>
        <p:spPr>
          <a:xfrm>
            <a:off x="6090746" y="4115628"/>
            <a:ext cx="5406110" cy="394705"/>
          </a:xfrm>
          <a:solidFill>
            <a:srgbClr val="FFFFFF"/>
          </a:solidFill>
          <a:effectLst/>
        </p:spPr>
        <p:txBody>
          <a:bodyPr vert="horz" wrap="square" lIns="144000" tIns="72000" rIns="72000" bIns="72000">
            <a:spAutoFit/>
          </a:bodyPr>
          <a:lstStyle>
            <a:lvl1pPr marL="0" indent="0">
              <a:buNone/>
              <a:defRPr sz="1800" b="0" kern="1200" cap="none" spc="0" baseline="0">
                <a:solidFill>
                  <a:schemeClr val="tx1"/>
                </a:solidFill>
                <a:latin typeface="+mn-lt"/>
              </a:defRPr>
            </a:lvl1pPr>
          </a:lstStyle>
          <a:p>
            <a:pPr lvl="0"/>
            <a:r>
              <a:rPr lang="sv-SE" dirty="0"/>
              <a:t>Namn, tillhörighet</a:t>
            </a:r>
          </a:p>
        </p:txBody>
      </p:sp>
      <p:pic>
        <p:nvPicPr>
          <p:cNvPr id="2" name="Bildobjekt 1" descr="En bild som visar Teckensnitt, text, Grafik, grafisk design&#10;&#10;Automatiskt genererad beskrivning">
            <a:extLst>
              <a:ext uri="{FF2B5EF4-FFF2-40B4-BE49-F238E27FC236}">
                <a16:creationId xmlns:a16="http://schemas.microsoft.com/office/drawing/2014/main" id="{8074AA74-72B8-6325-700F-A507580778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828" y="421342"/>
            <a:ext cx="1105314" cy="1299882"/>
          </a:xfrm>
          <a:prstGeom prst="rect">
            <a:avLst/>
          </a:prstGeom>
        </p:spPr>
      </p:pic>
    </p:spTree>
    <p:extLst>
      <p:ext uri="{BB962C8B-B14F-4D97-AF65-F5344CB8AC3E}">
        <p14:creationId xmlns:p14="http://schemas.microsoft.com/office/powerpoint/2010/main" val="252832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 lång text lila">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B91C55F-3E29-F3E8-1A26-D1D8669F1F15}"/>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5" name="Rektangel 4">
            <a:extLst>
              <a:ext uri="{FF2B5EF4-FFF2-40B4-BE49-F238E27FC236}">
                <a16:creationId xmlns:a16="http://schemas.microsoft.com/office/drawing/2014/main" id="{3CA9C154-3F92-1358-41C6-E59674103128}"/>
              </a:ext>
            </a:extLst>
          </p:cNvPr>
          <p:cNvSpPr/>
          <p:nvPr userDrawn="1"/>
        </p:nvSpPr>
        <p:spPr>
          <a:xfrm>
            <a:off x="0" y="0"/>
            <a:ext cx="157709"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text 6">
            <a:extLst>
              <a:ext uri="{FF2B5EF4-FFF2-40B4-BE49-F238E27FC236}">
                <a16:creationId xmlns:a16="http://schemas.microsoft.com/office/drawing/2014/main" id="{5174E48D-9888-FF57-A97B-A8DEF12F11D8}"/>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3" name="Platshållare för datum 2">
            <a:extLst>
              <a:ext uri="{FF2B5EF4-FFF2-40B4-BE49-F238E27FC236}">
                <a16:creationId xmlns:a16="http://schemas.microsoft.com/office/drawing/2014/main" id="{323E1083-8FB2-AF36-52B4-5721ABB3CD95}"/>
              </a:ext>
            </a:extLst>
          </p:cNvPr>
          <p:cNvSpPr>
            <a:spLocks noGrp="1"/>
          </p:cNvSpPr>
          <p:nvPr>
            <p:ph type="dt" sz="half" idx="16"/>
          </p:nvPr>
        </p:nvSpPr>
        <p:spPr/>
        <p:txBody>
          <a:bodyPr/>
          <a:lstStyle/>
          <a:p>
            <a:fld id="{17F684B5-75DF-4F16-869C-CF41BDE7CB0C}" type="datetime1">
              <a:rPr lang="sv-SE" smtClean="0"/>
              <a:t>2025-09-10</a:t>
            </a:fld>
            <a:endParaRPr lang="sv-SE"/>
          </a:p>
        </p:txBody>
      </p:sp>
      <p:sp>
        <p:nvSpPr>
          <p:cNvPr id="6" name="Platshållare för sidfot 5">
            <a:extLst>
              <a:ext uri="{FF2B5EF4-FFF2-40B4-BE49-F238E27FC236}">
                <a16:creationId xmlns:a16="http://schemas.microsoft.com/office/drawing/2014/main" id="{9A9D5C9E-ED0E-783B-E898-6F03ACF161B3}"/>
              </a:ext>
            </a:extLst>
          </p:cNvPr>
          <p:cNvSpPr>
            <a:spLocks noGrp="1"/>
          </p:cNvSpPr>
          <p:nvPr>
            <p:ph type="ftr" sz="quarter" idx="17"/>
          </p:nvPr>
        </p:nvSpPr>
        <p:spPr/>
        <p:txBody>
          <a:bodyPr/>
          <a:lstStyle/>
          <a:p>
            <a:endParaRPr lang="sv-SE"/>
          </a:p>
        </p:txBody>
      </p:sp>
      <p:sp>
        <p:nvSpPr>
          <p:cNvPr id="7" name="Platshållare för bildnummer 6">
            <a:extLst>
              <a:ext uri="{FF2B5EF4-FFF2-40B4-BE49-F238E27FC236}">
                <a16:creationId xmlns:a16="http://schemas.microsoft.com/office/drawing/2014/main" id="{89BAC0AC-7EF4-FBB7-2290-7AF39AE98F97}"/>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412810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 lång text turkos">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49B130D2-0718-680B-384F-B233C8A514C9}"/>
              </a:ext>
            </a:extLst>
          </p:cNvPr>
          <p:cNvSpPr/>
          <p:nvPr userDrawn="1"/>
        </p:nvSpPr>
        <p:spPr>
          <a:xfrm>
            <a:off x="0" y="0"/>
            <a:ext cx="157709"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ubrik 1">
            <a:extLst>
              <a:ext uri="{FF2B5EF4-FFF2-40B4-BE49-F238E27FC236}">
                <a16:creationId xmlns:a16="http://schemas.microsoft.com/office/drawing/2014/main" id="{E1AB60EE-B23E-ACB2-D3A3-659A96101B45}"/>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2746BB18-773A-FF79-CA7C-784561631F7A}"/>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45C1D30B-9E88-E277-2D3B-2E131EB10710}"/>
              </a:ext>
            </a:extLst>
          </p:cNvPr>
          <p:cNvSpPr>
            <a:spLocks noGrp="1"/>
          </p:cNvSpPr>
          <p:nvPr>
            <p:ph type="dt" sz="half" idx="16"/>
          </p:nvPr>
        </p:nvSpPr>
        <p:spPr/>
        <p:txBody>
          <a:bodyPr/>
          <a:lstStyle/>
          <a:p>
            <a:fld id="{72F1BD50-8A0C-4815-8BA7-FF2B47B6F79B}" type="datetime1">
              <a:rPr lang="sv-SE" smtClean="0"/>
              <a:t>2025-09-10</a:t>
            </a:fld>
            <a:endParaRPr lang="sv-SE"/>
          </a:p>
        </p:txBody>
      </p:sp>
      <p:sp>
        <p:nvSpPr>
          <p:cNvPr id="5" name="Platshållare för sidfot 4">
            <a:extLst>
              <a:ext uri="{FF2B5EF4-FFF2-40B4-BE49-F238E27FC236}">
                <a16:creationId xmlns:a16="http://schemas.microsoft.com/office/drawing/2014/main" id="{79CE4F51-C7BE-A239-3D41-849D0DA75C16}"/>
              </a:ext>
            </a:extLst>
          </p:cNvPr>
          <p:cNvSpPr>
            <a:spLocks noGrp="1"/>
          </p:cNvSpPr>
          <p:nvPr>
            <p:ph type="ftr" sz="quarter" idx="17"/>
          </p:nvPr>
        </p:nvSpPr>
        <p:spPr/>
        <p:txBody>
          <a:bodyPr/>
          <a:lstStyle/>
          <a:p>
            <a:endParaRPr lang="sv-SE"/>
          </a:p>
        </p:txBody>
      </p:sp>
      <p:sp>
        <p:nvSpPr>
          <p:cNvPr id="6" name="Platshållare för bildnummer 5">
            <a:extLst>
              <a:ext uri="{FF2B5EF4-FFF2-40B4-BE49-F238E27FC236}">
                <a16:creationId xmlns:a16="http://schemas.microsoft.com/office/drawing/2014/main" id="{2A0F5100-F111-D07F-C7C7-2DD2D04DF22F}"/>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202002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 lång text gul">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ubrik 1">
            <a:extLst>
              <a:ext uri="{FF2B5EF4-FFF2-40B4-BE49-F238E27FC236}">
                <a16:creationId xmlns:a16="http://schemas.microsoft.com/office/drawing/2014/main" id="{4FA1EDCB-AAF9-9482-D385-927A775E21A9}"/>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A379571B-2022-2664-BF30-C554E52F2C93}"/>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4" name="Platshållare för datum 3">
            <a:extLst>
              <a:ext uri="{FF2B5EF4-FFF2-40B4-BE49-F238E27FC236}">
                <a16:creationId xmlns:a16="http://schemas.microsoft.com/office/drawing/2014/main" id="{C9DA902B-31DF-6BBE-C01A-2F026AE105C3}"/>
              </a:ext>
            </a:extLst>
          </p:cNvPr>
          <p:cNvSpPr>
            <a:spLocks noGrp="1"/>
          </p:cNvSpPr>
          <p:nvPr>
            <p:ph type="dt" sz="half" idx="16"/>
          </p:nvPr>
        </p:nvSpPr>
        <p:spPr/>
        <p:txBody>
          <a:bodyPr/>
          <a:lstStyle/>
          <a:p>
            <a:fld id="{72E8D964-3271-47FD-B4CF-EC887440AC87}" type="datetime1">
              <a:rPr lang="sv-SE" smtClean="0"/>
              <a:t>2025-09-10</a:t>
            </a:fld>
            <a:endParaRPr lang="sv-SE"/>
          </a:p>
        </p:txBody>
      </p:sp>
      <p:sp>
        <p:nvSpPr>
          <p:cNvPr id="5" name="Platshållare för sidfot 4">
            <a:extLst>
              <a:ext uri="{FF2B5EF4-FFF2-40B4-BE49-F238E27FC236}">
                <a16:creationId xmlns:a16="http://schemas.microsoft.com/office/drawing/2014/main" id="{55E60E26-7CBF-F4C5-8DEF-C6C653C191D5}"/>
              </a:ext>
            </a:extLst>
          </p:cNvPr>
          <p:cNvSpPr>
            <a:spLocks noGrp="1"/>
          </p:cNvSpPr>
          <p:nvPr>
            <p:ph type="ftr" sz="quarter" idx="17"/>
          </p:nvPr>
        </p:nvSpPr>
        <p:spPr/>
        <p:txBody>
          <a:bodyPr/>
          <a:lstStyle/>
          <a:p>
            <a:endParaRPr lang="sv-SE"/>
          </a:p>
        </p:txBody>
      </p:sp>
      <p:sp>
        <p:nvSpPr>
          <p:cNvPr id="6" name="Platshållare för bildnummer 5">
            <a:extLst>
              <a:ext uri="{FF2B5EF4-FFF2-40B4-BE49-F238E27FC236}">
                <a16:creationId xmlns:a16="http://schemas.microsoft.com/office/drawing/2014/main" id="{9AAD7782-9A82-F29C-10BB-1199B9082505}"/>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1749891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 lång text san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E86B8C-6D93-2D45-6604-354068046E6A}"/>
              </a:ext>
            </a:extLst>
          </p:cNvPr>
          <p:cNvSpPr/>
          <p:nvPr userDrawn="1"/>
        </p:nvSpPr>
        <p:spPr>
          <a:xfrm>
            <a:off x="0" y="0"/>
            <a:ext cx="15770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Rubrik 1">
            <a:extLst>
              <a:ext uri="{FF2B5EF4-FFF2-40B4-BE49-F238E27FC236}">
                <a16:creationId xmlns:a16="http://schemas.microsoft.com/office/drawing/2014/main" id="{F8B10836-72DB-7C34-490E-15FD1C04896F}"/>
              </a:ext>
            </a:extLst>
          </p:cNvPr>
          <p:cNvSpPr>
            <a:spLocks noGrp="1"/>
          </p:cNvSpPr>
          <p:nvPr>
            <p:ph type="title" hasCustomPrompt="1"/>
          </p:nvPr>
        </p:nvSpPr>
        <p:spPr>
          <a:xfrm>
            <a:off x="697523" y="482357"/>
            <a:ext cx="10515600" cy="1100016"/>
          </a:xfrm>
        </p:spPr>
        <p:txBody>
          <a:bodyPr>
            <a:noAutofit/>
          </a:bodyPr>
          <a:lstStyle>
            <a:lvl1pPr>
              <a:defRPr b="1">
                <a:latin typeface="+mj-lt"/>
                <a:cs typeface="Arial" panose="020B0604020202020204" pitchFamily="34" charset="0"/>
              </a:defRPr>
            </a:lvl1pPr>
          </a:lstStyle>
          <a:p>
            <a:r>
              <a:rPr lang="sv-SE" dirty="0"/>
              <a:t>Rubrik</a:t>
            </a:r>
          </a:p>
        </p:txBody>
      </p:sp>
      <p:sp>
        <p:nvSpPr>
          <p:cNvPr id="2" name="Platshållare för text 6">
            <a:extLst>
              <a:ext uri="{FF2B5EF4-FFF2-40B4-BE49-F238E27FC236}">
                <a16:creationId xmlns:a16="http://schemas.microsoft.com/office/drawing/2014/main" id="{3885EE44-E551-CEF0-4927-6E2606479255}"/>
              </a:ext>
            </a:extLst>
          </p:cNvPr>
          <p:cNvSpPr>
            <a:spLocks noGrp="1"/>
          </p:cNvSpPr>
          <p:nvPr>
            <p:ph type="body" sz="quarter" idx="15" hasCustomPrompt="1"/>
          </p:nvPr>
        </p:nvSpPr>
        <p:spPr>
          <a:xfrm>
            <a:off x="1281407" y="1751106"/>
            <a:ext cx="9629186" cy="4494306"/>
          </a:xfrm>
        </p:spPr>
        <p:txBody>
          <a:bodyPr numCol="1">
            <a:noAutofit/>
          </a:bodyPr>
          <a:lstStyle>
            <a:lvl1pPr marL="0" indent="0">
              <a:lnSpc>
                <a:spcPct val="100000"/>
              </a:lnSpc>
              <a:buFont typeface="Arial" panose="020B0604020202020204" pitchFamily="34" charset="0"/>
              <a:buNone/>
              <a:defRPr sz="2400">
                <a:latin typeface="+mn-lt"/>
                <a:cs typeface="Times New Roman" panose="02020603050405020304" pitchFamily="18" charset="0"/>
              </a:defRPr>
            </a:lvl1pPr>
            <a:lvl2pPr marL="800100" indent="-342900">
              <a:buFont typeface="Arial" panose="020B0604020202020204" pitchFamily="34" charset="0"/>
              <a:buChar char="•"/>
              <a:defRPr sz="2400">
                <a:latin typeface="+mn-lt"/>
                <a:cs typeface="Arial" panose="020B0604020202020204" pitchFamily="34" charset="0"/>
              </a:defRPr>
            </a:lvl2pPr>
            <a:lvl3pPr>
              <a:defRPr sz="2400">
                <a:latin typeface="+mn-lt"/>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sv-SE" dirty="0"/>
              <a:t>Text</a:t>
            </a:r>
          </a:p>
        </p:txBody>
      </p:sp>
      <p:sp>
        <p:nvSpPr>
          <p:cNvPr id="5" name="Platshållare för datum 4">
            <a:extLst>
              <a:ext uri="{FF2B5EF4-FFF2-40B4-BE49-F238E27FC236}">
                <a16:creationId xmlns:a16="http://schemas.microsoft.com/office/drawing/2014/main" id="{19BF32EF-7CF8-BC9C-9E10-87C78D6E8854}"/>
              </a:ext>
            </a:extLst>
          </p:cNvPr>
          <p:cNvSpPr>
            <a:spLocks noGrp="1"/>
          </p:cNvSpPr>
          <p:nvPr>
            <p:ph type="dt" sz="half" idx="16"/>
          </p:nvPr>
        </p:nvSpPr>
        <p:spPr/>
        <p:txBody>
          <a:bodyPr/>
          <a:lstStyle/>
          <a:p>
            <a:fld id="{603EB4BC-FEF9-4B04-96F0-C32E81BE577D}" type="datetime1">
              <a:rPr lang="sv-SE" smtClean="0"/>
              <a:t>2025-09-10</a:t>
            </a:fld>
            <a:endParaRPr lang="sv-SE"/>
          </a:p>
        </p:txBody>
      </p:sp>
      <p:sp>
        <p:nvSpPr>
          <p:cNvPr id="6" name="Platshållare för sidfot 5">
            <a:extLst>
              <a:ext uri="{FF2B5EF4-FFF2-40B4-BE49-F238E27FC236}">
                <a16:creationId xmlns:a16="http://schemas.microsoft.com/office/drawing/2014/main" id="{8A243C66-2C2D-8061-CC31-1FE0B577435D}"/>
              </a:ext>
            </a:extLst>
          </p:cNvPr>
          <p:cNvSpPr>
            <a:spLocks noGrp="1"/>
          </p:cNvSpPr>
          <p:nvPr>
            <p:ph type="ftr" sz="quarter" idx="17"/>
          </p:nvPr>
        </p:nvSpPr>
        <p:spPr/>
        <p:txBody>
          <a:bodyPr/>
          <a:lstStyle/>
          <a:p>
            <a:endParaRPr lang="sv-SE"/>
          </a:p>
        </p:txBody>
      </p:sp>
      <p:sp>
        <p:nvSpPr>
          <p:cNvPr id="7" name="Platshållare för bildnummer 6">
            <a:extLst>
              <a:ext uri="{FF2B5EF4-FFF2-40B4-BE49-F238E27FC236}">
                <a16:creationId xmlns:a16="http://schemas.microsoft.com/office/drawing/2014/main" id="{B477E903-96F8-A811-F16F-49C820D5D972}"/>
              </a:ext>
            </a:extLst>
          </p:cNvPr>
          <p:cNvSpPr>
            <a:spLocks noGrp="1"/>
          </p:cNvSpPr>
          <p:nvPr>
            <p:ph type="sldNum" sz="quarter" idx="18"/>
          </p:nvPr>
        </p:nvSpPr>
        <p:spPr/>
        <p:txBody>
          <a:bodyPr/>
          <a:lstStyle/>
          <a:p>
            <a:fld id="{7F40CEE9-417A-C549-8C5F-07F5B84EC486}" type="slidenum">
              <a:rPr lang="sv-SE" smtClean="0"/>
              <a:t>‹#›</a:t>
            </a:fld>
            <a:endParaRPr lang="sv-SE"/>
          </a:p>
        </p:txBody>
      </p:sp>
    </p:spTree>
    <p:extLst>
      <p:ext uri="{BB962C8B-B14F-4D97-AF65-F5344CB8AC3E}">
        <p14:creationId xmlns:p14="http://schemas.microsoft.com/office/powerpoint/2010/main" val="20565673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900CF6F5-7DA8-BC32-D866-17EDE7A86C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480C8212-F59D-DFD3-A298-ABC7391F0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för att lägga till text</a:t>
            </a:r>
          </a:p>
          <a:p>
            <a:pPr lvl="1"/>
            <a:r>
              <a:rPr lang="sv-SE" dirty="0"/>
              <a:t>Nivå två</a:t>
            </a:r>
          </a:p>
          <a:p>
            <a:pPr lvl="2"/>
            <a:r>
              <a:rPr lang="sv-SE" dirty="0"/>
              <a:t>Nivå tre</a:t>
            </a:r>
          </a:p>
        </p:txBody>
      </p:sp>
      <p:sp>
        <p:nvSpPr>
          <p:cNvPr id="4" name="Platshållare för datum 3">
            <a:extLst>
              <a:ext uri="{FF2B5EF4-FFF2-40B4-BE49-F238E27FC236}">
                <a16:creationId xmlns:a16="http://schemas.microsoft.com/office/drawing/2014/main" id="{B56F7AD8-E39D-1379-2C2D-5078CAA3B0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8A8B49-644E-453D-8A2E-0531A0F9C261}" type="datetime1">
              <a:rPr lang="sv-SE" smtClean="0"/>
              <a:t>2025-09-10</a:t>
            </a:fld>
            <a:endParaRPr lang="sv-SE"/>
          </a:p>
        </p:txBody>
      </p:sp>
      <p:sp>
        <p:nvSpPr>
          <p:cNvPr id="5" name="Platshållare för sidfot 4">
            <a:extLst>
              <a:ext uri="{FF2B5EF4-FFF2-40B4-BE49-F238E27FC236}">
                <a16:creationId xmlns:a16="http://schemas.microsoft.com/office/drawing/2014/main" id="{FCCF3FAD-BD73-1159-5758-3975E85B8E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BABB6BCD-9CB5-26E5-3027-5F4AE90F4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CEE9-417A-C549-8C5F-07F5B84EC486}" type="slidenum">
              <a:rPr lang="sv-SE" smtClean="0"/>
              <a:t>‹#›</a:t>
            </a:fld>
            <a:endParaRPr lang="sv-SE"/>
          </a:p>
        </p:txBody>
      </p:sp>
    </p:spTree>
    <p:extLst>
      <p:ext uri="{BB962C8B-B14F-4D97-AF65-F5344CB8AC3E}">
        <p14:creationId xmlns:p14="http://schemas.microsoft.com/office/powerpoint/2010/main" val="1885791100"/>
      </p:ext>
    </p:extLst>
  </p:cSld>
  <p:clrMap bg1="lt1" tx1="dk1" bg2="lt2" tx2="dk2" accent1="accent1" accent2="accent2" accent3="accent3" accent4="accent4" accent5="accent5" accent6="accent6" hlink="hlink" folHlink="folHlink"/>
  <p:sldLayoutIdLst>
    <p:sldLayoutId id="2147483682" r:id="rId1"/>
    <p:sldLayoutId id="2147483678" r:id="rId2"/>
    <p:sldLayoutId id="2147483667" r:id="rId3"/>
    <p:sldLayoutId id="2147483705" r:id="rId4"/>
    <p:sldLayoutId id="2147483692" r:id="rId5"/>
    <p:sldLayoutId id="2147483660" r:id="rId6"/>
    <p:sldLayoutId id="2147483668" r:id="rId7"/>
    <p:sldLayoutId id="2147483669" r:id="rId8"/>
    <p:sldLayoutId id="2147483706" r:id="rId9"/>
    <p:sldLayoutId id="2147483695" r:id="rId10"/>
    <p:sldLayoutId id="2147483696" r:id="rId11"/>
    <p:sldLayoutId id="2147483697" r:id="rId12"/>
    <p:sldLayoutId id="2147483703" r:id="rId13"/>
    <p:sldLayoutId id="2147483701" r:id="rId14"/>
    <p:sldLayoutId id="2147483700" r:id="rId15"/>
    <p:sldLayoutId id="2147483702" r:id="rId16"/>
    <p:sldLayoutId id="2147483704" r:id="rId17"/>
    <p:sldLayoutId id="2147483662" r:id="rId18"/>
    <p:sldLayoutId id="2147483659" r:id="rId19"/>
    <p:sldLayoutId id="2147483688" r:id="rId20"/>
    <p:sldLayoutId id="2147483672" r:id="rId21"/>
    <p:sldLayoutId id="2147483653" r:id="rId22"/>
    <p:sldLayoutId id="2147483710" r:id="rId23"/>
    <p:sldLayoutId id="2147483711" r:id="rId24"/>
    <p:sldLayoutId id="2147483712" r:id="rId25"/>
    <p:sldLayoutId id="2147483683" r:id="rId26"/>
    <p:sldLayoutId id="2147483684" r:id="rId27"/>
    <p:sldLayoutId id="2147483685" r:id="rId28"/>
    <p:sldLayoutId id="2147483673" r:id="rId29"/>
    <p:sldLayoutId id="2147483693" r:id="rId30"/>
    <p:sldLayoutId id="2147483694" r:id="rId31"/>
    <p:sldLayoutId id="2147483671" r:id="rId32"/>
    <p:sldLayoutId id="2147483686" r:id="rId33"/>
    <p:sldLayoutId id="2147483687" r:id="rId34"/>
    <p:sldLayoutId id="2147483713" r:id="rId35"/>
    <p:sldLayoutId id="2147483670" r:id="rId36"/>
    <p:sldLayoutId id="2147483674" r:id="rId37"/>
    <p:sldLayoutId id="2147483675" r:id="rId38"/>
    <p:sldLayoutId id="2147483680" r:id="rId39"/>
    <p:sldLayoutId id="2147483681" r:id="rId40"/>
    <p:sldLayoutId id="2147483679" r:id="rId41"/>
    <p:sldLayoutId id="2147483707" r:id="rId42"/>
    <p:sldLayoutId id="2147483665" r:id="rId43"/>
    <p:sldLayoutId id="2147483666" r:id="rId44"/>
    <p:sldLayoutId id="2147483689" r:id="rId45"/>
    <p:sldLayoutId id="2147483708" r:id="rId46"/>
    <p:sldLayoutId id="2147483691" r:id="rId47"/>
    <p:sldLayoutId id="2147483677" r:id="rId48"/>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39.xml"/><Relationship Id="rId5" Type="http://schemas.openxmlformats.org/officeDocument/2006/relationships/slide" Target="slide29.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oracle.com/javase/tutorial/java/javaOO/arguments.html" TargetMode="External"/><Relationship Id="rId2" Type="http://schemas.openxmlformats.org/officeDocument/2006/relationships/hyperlink" Target="https://docs.oracle.com/javase/tutorial/java/javaOO/methods.html" TargetMode="External"/><Relationship Id="rId1" Type="http://schemas.openxmlformats.org/officeDocument/2006/relationships/slideLayout" Target="../slideLayouts/slideLayout12.xml"/><Relationship Id="rId4" Type="http://schemas.openxmlformats.org/officeDocument/2006/relationships/hyperlink" Target="https://docs.oracle.com/javase/tutorial/java/javaOO/returnvalue.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6550E37-B489-48B8-F885-E27FAAB85CE0}"/>
              </a:ext>
            </a:extLst>
          </p:cNvPr>
          <p:cNvSpPr>
            <a:spLocks noGrp="1"/>
          </p:cNvSpPr>
          <p:nvPr>
            <p:ph type="title"/>
          </p:nvPr>
        </p:nvSpPr>
        <p:spPr/>
        <p:txBody>
          <a:bodyPr/>
          <a:lstStyle/>
          <a:p>
            <a:r>
              <a:rPr lang="sv-SE" dirty="0"/>
              <a:t>F9—Metoder</a:t>
            </a:r>
          </a:p>
        </p:txBody>
      </p:sp>
      <p:sp>
        <p:nvSpPr>
          <p:cNvPr id="3" name="Platshållare för text 2">
            <a:extLst>
              <a:ext uri="{FF2B5EF4-FFF2-40B4-BE49-F238E27FC236}">
                <a16:creationId xmlns:a16="http://schemas.microsoft.com/office/drawing/2014/main" id="{132927B1-160C-5314-CC8A-F48EF8747FB4}"/>
              </a:ext>
            </a:extLst>
          </p:cNvPr>
          <p:cNvSpPr>
            <a:spLocks noGrp="1"/>
          </p:cNvSpPr>
          <p:nvPr>
            <p:ph type="body" sz="quarter" idx="10"/>
          </p:nvPr>
        </p:nvSpPr>
        <p:spPr/>
        <p:txBody>
          <a:bodyPr/>
          <a:lstStyle/>
          <a:p>
            <a:r>
              <a:rPr lang="sv-SE" dirty="0"/>
              <a:t>Calle Ketola, Institutionen för datavetenskap och medieteknik</a:t>
            </a:r>
          </a:p>
        </p:txBody>
      </p:sp>
      <p:sp>
        <p:nvSpPr>
          <p:cNvPr id="4" name="Platshållare för text 3">
            <a:extLst>
              <a:ext uri="{FF2B5EF4-FFF2-40B4-BE49-F238E27FC236}">
                <a16:creationId xmlns:a16="http://schemas.microsoft.com/office/drawing/2014/main" id="{BAA677A1-1833-69C8-8100-E1F031DAA961}"/>
              </a:ext>
            </a:extLst>
          </p:cNvPr>
          <p:cNvSpPr>
            <a:spLocks noGrp="1"/>
          </p:cNvSpPr>
          <p:nvPr>
            <p:ph type="body" sz="quarter" idx="11"/>
          </p:nvPr>
        </p:nvSpPr>
        <p:spPr/>
        <p:txBody>
          <a:bodyPr/>
          <a:lstStyle/>
          <a:p>
            <a:r>
              <a:rPr lang="sv-SE" dirty="0"/>
              <a:t>2025–09–22</a:t>
            </a:r>
          </a:p>
        </p:txBody>
      </p:sp>
    </p:spTree>
    <p:extLst>
      <p:ext uri="{BB962C8B-B14F-4D97-AF65-F5344CB8AC3E}">
        <p14:creationId xmlns:p14="http://schemas.microsoft.com/office/powerpoint/2010/main" val="3910801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B61E68CF-DD27-ACC8-3D58-1DB157A5ACF0}"/>
              </a:ext>
            </a:extLst>
          </p:cNvPr>
          <p:cNvSpPr>
            <a:spLocks noGrp="1"/>
          </p:cNvSpPr>
          <p:nvPr>
            <p:ph type="body" sz="quarter" idx="19"/>
          </p:nvPr>
        </p:nvSpPr>
        <p:spPr/>
        <p:txBody>
          <a:bodyPr/>
          <a:lstStyle/>
          <a:p>
            <a:r>
              <a:rPr lang="sv-SE" dirty="0"/>
              <a:t>Skapa metoder</a:t>
            </a:r>
          </a:p>
        </p:txBody>
      </p:sp>
    </p:spTree>
    <p:extLst>
      <p:ext uri="{BB962C8B-B14F-4D97-AF65-F5344CB8AC3E}">
        <p14:creationId xmlns:p14="http://schemas.microsoft.com/office/powerpoint/2010/main" val="229754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033D163-BF43-7BDC-A7DD-DC5AB03D6B3D}"/>
              </a:ext>
            </a:extLst>
          </p:cNvPr>
          <p:cNvSpPr>
            <a:spLocks noGrp="1"/>
          </p:cNvSpPr>
          <p:nvPr>
            <p:ph type="title"/>
          </p:nvPr>
        </p:nvSpPr>
        <p:spPr/>
        <p:txBody>
          <a:bodyPr/>
          <a:lstStyle/>
          <a:p>
            <a:r>
              <a:rPr lang="sv-SE" dirty="0"/>
              <a:t>Skapa egna metoder</a:t>
            </a:r>
          </a:p>
        </p:txBody>
      </p:sp>
      <p:sp>
        <p:nvSpPr>
          <p:cNvPr id="3" name="Platshållare för text 2">
            <a:extLst>
              <a:ext uri="{FF2B5EF4-FFF2-40B4-BE49-F238E27FC236}">
                <a16:creationId xmlns:a16="http://schemas.microsoft.com/office/drawing/2014/main" id="{382B3443-0F64-DCF1-C550-0B5058636682}"/>
              </a:ext>
            </a:extLst>
          </p:cNvPr>
          <p:cNvSpPr>
            <a:spLocks noGrp="1"/>
          </p:cNvSpPr>
          <p:nvPr>
            <p:ph type="body" sz="quarter" idx="15"/>
          </p:nvPr>
        </p:nvSpPr>
        <p:spPr/>
        <p:txBody>
          <a:bodyPr/>
          <a:lstStyle/>
          <a:p>
            <a:r>
              <a:rPr lang="sv-SE" dirty="0"/>
              <a:t>När du skapar en metod i Java (och flera andra språk) är det ett par saker du behöver ange.</a:t>
            </a:r>
          </a:p>
          <a:p>
            <a:pPr marL="342900" indent="-342900">
              <a:buFont typeface="Arial" panose="020B0604020202020204" pitchFamily="34" charset="0"/>
              <a:buChar char="•"/>
            </a:pPr>
            <a:r>
              <a:rPr lang="sv-SE" dirty="0"/>
              <a:t>Tillgänglighet</a:t>
            </a:r>
          </a:p>
          <a:p>
            <a:pPr marL="342900" indent="-342900">
              <a:buFont typeface="Arial" panose="020B0604020202020204" pitchFamily="34" charset="0"/>
              <a:buChar char="•"/>
            </a:pPr>
            <a:r>
              <a:rPr lang="sv-SE" dirty="0"/>
              <a:t>Returvärde</a:t>
            </a:r>
          </a:p>
          <a:p>
            <a:pPr marL="342900" indent="-342900">
              <a:buFont typeface="Arial" panose="020B0604020202020204" pitchFamily="34" charset="0"/>
              <a:buChar char="•"/>
            </a:pPr>
            <a:r>
              <a:rPr lang="sv-SE" dirty="0"/>
              <a:t>Metodnamn</a:t>
            </a:r>
          </a:p>
          <a:p>
            <a:pPr marL="342900" indent="-342900">
              <a:buFont typeface="Arial" panose="020B0604020202020204" pitchFamily="34" charset="0"/>
              <a:buChar char="•"/>
            </a:pPr>
            <a:r>
              <a:rPr lang="sv-SE" dirty="0"/>
              <a:t>Parametrar</a:t>
            </a:r>
          </a:p>
          <a:p>
            <a:r>
              <a:rPr lang="sv-SE" dirty="0"/>
              <a:t>Vi kommer att ta upp </a:t>
            </a:r>
            <a:r>
              <a:rPr lang="sv-SE" i="1" dirty="0"/>
              <a:t>returvärde</a:t>
            </a:r>
            <a:r>
              <a:rPr lang="sv-SE" dirty="0"/>
              <a:t>, </a:t>
            </a:r>
            <a:r>
              <a:rPr lang="sv-SE" i="1" dirty="0"/>
              <a:t>metodnamn</a:t>
            </a:r>
            <a:r>
              <a:rPr lang="sv-SE" dirty="0"/>
              <a:t>, och </a:t>
            </a:r>
            <a:r>
              <a:rPr lang="sv-SE" i="1" dirty="0"/>
              <a:t>parametrar</a:t>
            </a:r>
            <a:r>
              <a:rPr lang="sv-SE" dirty="0"/>
              <a:t> idag. </a:t>
            </a:r>
            <a:r>
              <a:rPr lang="sv-SE" i="1" dirty="0"/>
              <a:t>Tillgänglighet</a:t>
            </a:r>
            <a:r>
              <a:rPr lang="sv-SE" dirty="0"/>
              <a:t> tar vi upp när vi pratar om objekt.</a:t>
            </a:r>
          </a:p>
        </p:txBody>
      </p:sp>
      <p:sp>
        <p:nvSpPr>
          <p:cNvPr id="4" name="Platshållare för datum 3">
            <a:extLst>
              <a:ext uri="{FF2B5EF4-FFF2-40B4-BE49-F238E27FC236}">
                <a16:creationId xmlns:a16="http://schemas.microsoft.com/office/drawing/2014/main" id="{AB508F14-2331-1AC3-017B-358406A678A0}"/>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829D9760-15B9-86C8-4A4C-A0FFA078D142}"/>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BAFD416-49A5-7F0C-C47E-61E4BD3B7DFA}"/>
              </a:ext>
            </a:extLst>
          </p:cNvPr>
          <p:cNvSpPr>
            <a:spLocks noGrp="1"/>
          </p:cNvSpPr>
          <p:nvPr>
            <p:ph type="sldNum" sz="quarter" idx="18"/>
          </p:nvPr>
        </p:nvSpPr>
        <p:spPr/>
        <p:txBody>
          <a:bodyPr/>
          <a:lstStyle/>
          <a:p>
            <a:fld id="{7F40CEE9-417A-C549-8C5F-07F5B84EC486}" type="slidenum">
              <a:rPr lang="sv-SE" smtClean="0"/>
              <a:t>11</a:t>
            </a:fld>
            <a:endParaRPr lang="sv-SE"/>
          </a:p>
        </p:txBody>
      </p:sp>
    </p:spTree>
    <p:extLst>
      <p:ext uri="{BB962C8B-B14F-4D97-AF65-F5344CB8AC3E}">
        <p14:creationId xmlns:p14="http://schemas.microsoft.com/office/powerpoint/2010/main" val="191860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0FD182D-2A96-85E1-C652-6FB12C9435D4}"/>
              </a:ext>
            </a:extLst>
          </p:cNvPr>
          <p:cNvSpPr>
            <a:spLocks noGrp="1"/>
          </p:cNvSpPr>
          <p:nvPr>
            <p:ph type="title"/>
          </p:nvPr>
        </p:nvSpPr>
        <p:spPr/>
        <p:txBody>
          <a:bodyPr/>
          <a:lstStyle/>
          <a:p>
            <a:r>
              <a:rPr lang="sv-SE" dirty="0"/>
              <a:t>Skapa egna metoder</a:t>
            </a:r>
          </a:p>
        </p:txBody>
      </p:sp>
      <p:sp>
        <p:nvSpPr>
          <p:cNvPr id="3" name="Platshållare för text 2">
            <a:extLst>
              <a:ext uri="{FF2B5EF4-FFF2-40B4-BE49-F238E27FC236}">
                <a16:creationId xmlns:a16="http://schemas.microsoft.com/office/drawing/2014/main" id="{2FF21C0C-5465-7128-EA6B-2B7991CACA2B}"/>
              </a:ext>
            </a:extLst>
          </p:cNvPr>
          <p:cNvSpPr>
            <a:spLocks noGrp="1"/>
          </p:cNvSpPr>
          <p:nvPr>
            <p:ph type="body" sz="quarter" idx="15"/>
          </p:nvPr>
        </p:nvSpPr>
        <p:spPr>
          <a:xfrm>
            <a:off x="1281405" y="3107346"/>
            <a:ext cx="9629186" cy="3029900"/>
          </a:xfrm>
        </p:spPr>
        <p:txBody>
          <a:bodyPr/>
          <a:lstStyle/>
          <a:p>
            <a:pPr marL="342900" indent="-342900">
              <a:buClr>
                <a:schemeClr val="tx1"/>
              </a:buClr>
              <a:buFont typeface="Arial" panose="020B0604020202020204" pitchFamily="34" charset="0"/>
              <a:buChar char="•"/>
            </a:pPr>
            <a:r>
              <a:rPr lang="en-US" dirty="0">
                <a:solidFill>
                  <a:srgbClr val="0000FF"/>
                </a:solidFill>
                <a:latin typeface="Consolas" panose="020B0609020204030204" pitchFamily="49" charset="0"/>
              </a:rPr>
              <a:t>public</a:t>
            </a:r>
            <a:r>
              <a:rPr lang="sv-SE" dirty="0"/>
              <a:t> anger tillgänglighet</a:t>
            </a:r>
          </a:p>
          <a:p>
            <a:pPr marL="342900" indent="-342900">
              <a:buClr>
                <a:schemeClr val="tx1"/>
              </a:buClr>
              <a:buFont typeface="Arial" panose="020B0604020202020204" pitchFamily="34" charset="0"/>
              <a:buChar char="•"/>
            </a:pPr>
            <a:r>
              <a:rPr lang="en-US" dirty="0">
                <a:solidFill>
                  <a:srgbClr val="0000FF"/>
                </a:solidFill>
                <a:latin typeface="Consolas" panose="020B0609020204030204" pitchFamily="49" charset="0"/>
              </a:rPr>
              <a:t>static</a:t>
            </a:r>
            <a:r>
              <a:rPr lang="sv-SE" dirty="0"/>
              <a:t> styr vad den får göra</a:t>
            </a:r>
          </a:p>
          <a:p>
            <a:pPr marL="342900" indent="-342900">
              <a:buClr>
                <a:schemeClr val="tx1"/>
              </a:buClr>
              <a:buFont typeface="Arial" panose="020B0604020202020204" pitchFamily="34" charset="0"/>
              <a:buChar char="•"/>
            </a:pPr>
            <a:r>
              <a:rPr lang="en-US" dirty="0">
                <a:solidFill>
                  <a:srgbClr val="267F99"/>
                </a:solidFill>
                <a:latin typeface="Consolas" panose="020B0609020204030204" pitchFamily="49" charset="0"/>
              </a:rPr>
              <a:t>char</a:t>
            </a:r>
            <a:r>
              <a:rPr lang="sv-SE" dirty="0"/>
              <a:t> anger vad metoden returnerar</a:t>
            </a:r>
          </a:p>
          <a:p>
            <a:pPr marL="342900" indent="-342900">
              <a:buClr>
                <a:schemeClr val="tx1"/>
              </a:buClr>
              <a:buFont typeface="Arial" panose="020B0604020202020204" pitchFamily="34" charset="0"/>
              <a:buChar char="•"/>
            </a:pPr>
            <a:r>
              <a:rPr lang="en-US" dirty="0" err="1">
                <a:solidFill>
                  <a:srgbClr val="795E26"/>
                </a:solidFill>
                <a:latin typeface="Consolas" panose="020B0609020204030204" pitchFamily="49" charset="0"/>
              </a:rPr>
              <a:t>myMethod</a:t>
            </a:r>
            <a:r>
              <a:rPr lang="sv-SE" dirty="0"/>
              <a:t> metodens namn</a:t>
            </a:r>
          </a:p>
          <a:p>
            <a:pPr marL="342900" indent="-342900">
              <a:buClr>
                <a:schemeClr val="tx1"/>
              </a:buClr>
              <a:buFont typeface="Arial" panose="020B0604020202020204" pitchFamily="34" charset="0"/>
              <a:buChar char="•"/>
            </a:pPr>
            <a:r>
              <a:rPr lang="en-US" dirty="0">
                <a:solidFill>
                  <a:srgbClr val="3B3B3B"/>
                </a:solidFill>
                <a:latin typeface="Consolas" panose="020B0609020204030204" pitchFamily="49" charset="0"/>
              </a:rPr>
              <a:t>(</a:t>
            </a:r>
            <a:r>
              <a:rPr lang="en-US" dirty="0">
                <a:solidFill>
                  <a:srgbClr val="267F99"/>
                </a:solidFill>
                <a:latin typeface="Consolas" panose="020B0609020204030204" pitchFamily="49" charset="0"/>
              </a:rPr>
              <a:t>String</a:t>
            </a:r>
            <a:r>
              <a:rPr lang="en-US" dirty="0">
                <a:solidFill>
                  <a:srgbClr val="3B3B3B"/>
                </a:solidFill>
                <a:latin typeface="Consolas" panose="020B0609020204030204" pitchFamily="49" charset="0"/>
              </a:rPr>
              <a:t> </a:t>
            </a:r>
            <a:r>
              <a:rPr lang="en-US" dirty="0">
                <a:solidFill>
                  <a:srgbClr val="001080"/>
                </a:solidFill>
                <a:latin typeface="Consolas" panose="020B0609020204030204" pitchFamily="49" charset="0"/>
              </a:rPr>
              <a:t>s</a:t>
            </a:r>
            <a:r>
              <a:rPr lang="en-US" dirty="0">
                <a:solidFill>
                  <a:srgbClr val="3B3B3B"/>
                </a:solidFill>
                <a:latin typeface="Consolas" panose="020B0609020204030204" pitchFamily="49" charset="0"/>
              </a:rPr>
              <a:t>) </a:t>
            </a:r>
            <a:r>
              <a:rPr lang="sv-SE" i="1" dirty="0"/>
              <a:t>parametrar</a:t>
            </a:r>
            <a:r>
              <a:rPr lang="sv-SE" dirty="0"/>
              <a:t> som metoden tar emot</a:t>
            </a:r>
          </a:p>
          <a:p>
            <a:pPr marL="342900" indent="-342900">
              <a:buClr>
                <a:schemeClr val="tx1"/>
              </a:buClr>
              <a:buFont typeface="Arial" panose="020B0604020202020204" pitchFamily="34" charset="0"/>
              <a:buChar char="•"/>
            </a:pPr>
            <a:r>
              <a:rPr lang="en-US" dirty="0">
                <a:solidFill>
                  <a:srgbClr val="AF00DB"/>
                </a:solidFill>
                <a:latin typeface="Consolas" panose="020B0609020204030204" pitchFamily="49" charset="0"/>
              </a:rPr>
              <a:t>return</a:t>
            </a:r>
            <a:r>
              <a:rPr lang="en-US" dirty="0">
                <a:solidFill>
                  <a:srgbClr val="3B3B3B"/>
                </a:solidFill>
                <a:latin typeface="Consolas" panose="020B0609020204030204" pitchFamily="49" charset="0"/>
              </a:rPr>
              <a:t> </a:t>
            </a:r>
            <a:r>
              <a:rPr lang="en-US" dirty="0" err="1">
                <a:solidFill>
                  <a:srgbClr val="001080"/>
                </a:solidFill>
                <a:latin typeface="Consolas" panose="020B0609020204030204" pitchFamily="49" charset="0"/>
              </a:rPr>
              <a:t>firstLetter</a:t>
            </a:r>
            <a:r>
              <a:rPr lang="en-US" dirty="0">
                <a:solidFill>
                  <a:srgbClr val="3B3B3B"/>
                </a:solidFill>
                <a:latin typeface="Consolas" panose="020B0609020204030204" pitchFamily="49" charset="0"/>
              </a:rPr>
              <a:t>; </a:t>
            </a:r>
            <a:r>
              <a:rPr lang="sv-SE" dirty="0"/>
              <a:t>skickar tillbaka </a:t>
            </a:r>
            <a:r>
              <a:rPr lang="en-US" dirty="0" err="1">
                <a:solidFill>
                  <a:srgbClr val="001080"/>
                </a:solidFill>
                <a:latin typeface="Consolas" panose="020B0609020204030204" pitchFamily="49" charset="0"/>
              </a:rPr>
              <a:t>firstLetter</a:t>
            </a:r>
            <a:endParaRPr lang="sv-SE" dirty="0"/>
          </a:p>
        </p:txBody>
      </p:sp>
      <p:sp>
        <p:nvSpPr>
          <p:cNvPr id="4" name="Platshållare för datum 3">
            <a:extLst>
              <a:ext uri="{FF2B5EF4-FFF2-40B4-BE49-F238E27FC236}">
                <a16:creationId xmlns:a16="http://schemas.microsoft.com/office/drawing/2014/main" id="{DFB39CC5-6817-8B27-4A36-47E8578D06AB}"/>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AD576519-397C-825A-3DFA-22614A3C4AB4}"/>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197CF2E4-E340-BD71-F4C0-DA050684FBFC}"/>
              </a:ext>
            </a:extLst>
          </p:cNvPr>
          <p:cNvSpPr>
            <a:spLocks noGrp="1"/>
          </p:cNvSpPr>
          <p:nvPr>
            <p:ph type="sldNum" sz="quarter" idx="18"/>
          </p:nvPr>
        </p:nvSpPr>
        <p:spPr/>
        <p:txBody>
          <a:bodyPr/>
          <a:lstStyle/>
          <a:p>
            <a:fld id="{7F40CEE9-417A-C549-8C5F-07F5B84EC486}" type="slidenum">
              <a:rPr lang="sv-SE" smtClean="0"/>
              <a:t>12</a:t>
            </a:fld>
            <a:endParaRPr lang="sv-SE"/>
          </a:p>
        </p:txBody>
      </p:sp>
      <p:sp>
        <p:nvSpPr>
          <p:cNvPr id="8" name="textruta 7">
            <a:extLst>
              <a:ext uri="{FF2B5EF4-FFF2-40B4-BE49-F238E27FC236}">
                <a16:creationId xmlns:a16="http://schemas.microsoft.com/office/drawing/2014/main" id="{25B36625-584B-6B80-95E0-EAB5CFA7C055}"/>
              </a:ext>
            </a:extLst>
          </p:cNvPr>
          <p:cNvSpPr txBox="1"/>
          <p:nvPr/>
        </p:nvSpPr>
        <p:spPr>
          <a:xfrm>
            <a:off x="1281406" y="1582373"/>
            <a:ext cx="9629185"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myMethod</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char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firstLetter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s</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charAt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firstLetter</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26956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5374DE6-797D-EC55-B425-72C649D77663}"/>
              </a:ext>
            </a:extLst>
          </p:cNvPr>
          <p:cNvSpPr>
            <a:spLocks noGrp="1"/>
          </p:cNvSpPr>
          <p:nvPr>
            <p:ph type="title"/>
          </p:nvPr>
        </p:nvSpPr>
        <p:spPr/>
        <p:txBody>
          <a:bodyPr/>
          <a:lstStyle/>
          <a:p>
            <a:r>
              <a:rPr lang="sv-SE" dirty="0"/>
              <a:t>Anropa metoder</a:t>
            </a:r>
          </a:p>
        </p:txBody>
      </p:sp>
      <p:sp>
        <p:nvSpPr>
          <p:cNvPr id="4" name="Platshållare för datum 3">
            <a:extLst>
              <a:ext uri="{FF2B5EF4-FFF2-40B4-BE49-F238E27FC236}">
                <a16:creationId xmlns:a16="http://schemas.microsoft.com/office/drawing/2014/main" id="{DBE34AFD-CE5E-5ECF-74AE-5CA18FC676EC}"/>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1B4CC6AE-1470-EA71-A76A-C1C4346F164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F8F2FB7-4445-1323-442B-8F7553F8BDEE}"/>
              </a:ext>
            </a:extLst>
          </p:cNvPr>
          <p:cNvSpPr>
            <a:spLocks noGrp="1"/>
          </p:cNvSpPr>
          <p:nvPr>
            <p:ph type="sldNum" sz="quarter" idx="18"/>
          </p:nvPr>
        </p:nvSpPr>
        <p:spPr/>
        <p:txBody>
          <a:bodyPr/>
          <a:lstStyle/>
          <a:p>
            <a:fld id="{7F40CEE9-417A-C549-8C5F-07F5B84EC486}" type="slidenum">
              <a:rPr lang="sv-SE" smtClean="0"/>
              <a:t>13</a:t>
            </a:fld>
            <a:endParaRPr lang="sv-SE"/>
          </a:p>
        </p:txBody>
      </p:sp>
      <p:sp>
        <p:nvSpPr>
          <p:cNvPr id="12" name="textruta 11">
            <a:extLst>
              <a:ext uri="{FF2B5EF4-FFF2-40B4-BE49-F238E27FC236}">
                <a16:creationId xmlns:a16="http://schemas.microsoft.com/office/drawing/2014/main" id="{2FBA0295-3B88-3022-C40B-3CB07CDE55A3}"/>
              </a:ext>
            </a:extLst>
          </p:cNvPr>
          <p:cNvSpPr txBox="1"/>
          <p:nvPr/>
        </p:nvSpPr>
        <p:spPr>
          <a:xfrm>
            <a:off x="1281407" y="2006623"/>
            <a:ext cx="9629185" cy="284475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main</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args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x</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A31515"/>
                </a:solidFill>
                <a:effectLst/>
                <a:latin typeface="Consolas" panose="020B0609020204030204" pitchFamily="49" charset="0"/>
              </a:rPr>
              <a:t>"All </a:t>
            </a:r>
            <a:r>
              <a:rPr lang="sv-SE" b="0" dirty="0" err="1">
                <a:solidFill>
                  <a:srgbClr val="A31515"/>
                </a:solidFill>
                <a:effectLst/>
                <a:latin typeface="Consolas" panose="020B0609020204030204" pitchFamily="49" charset="0"/>
              </a:rPr>
              <a:t>that</a:t>
            </a:r>
            <a:r>
              <a:rPr lang="sv-SE" b="0" dirty="0">
                <a:solidFill>
                  <a:srgbClr val="A31515"/>
                </a:solidFill>
                <a:effectLst/>
                <a:latin typeface="Consolas" panose="020B0609020204030204" pitchFamily="49" charset="0"/>
              </a:rPr>
              <a:t> is </a:t>
            </a:r>
            <a:r>
              <a:rPr lang="sv-SE" b="0" dirty="0" err="1">
                <a:solidFill>
                  <a:srgbClr val="A31515"/>
                </a:solidFill>
                <a:effectLst/>
                <a:latin typeface="Consolas" panose="020B0609020204030204" pitchFamily="49" charset="0"/>
              </a:rPr>
              <a:t>gold</a:t>
            </a:r>
            <a:r>
              <a:rPr lang="sv-SE" b="0" dirty="0">
                <a:solidFill>
                  <a:srgbClr val="A31515"/>
                </a:solidFill>
                <a:effectLst/>
                <a:latin typeface="Consolas" panose="020B0609020204030204" pitchFamily="49" charset="0"/>
              </a:rPr>
              <a:t> </a:t>
            </a:r>
            <a:r>
              <a:rPr lang="sv-SE" b="0" dirty="0" err="1">
                <a:solidFill>
                  <a:srgbClr val="A31515"/>
                </a:solidFill>
                <a:effectLst/>
                <a:latin typeface="Consolas" panose="020B0609020204030204" pitchFamily="49" charset="0"/>
              </a:rPr>
              <a:t>does</a:t>
            </a:r>
            <a:r>
              <a:rPr lang="sv-SE" b="0" dirty="0">
                <a:solidFill>
                  <a:srgbClr val="A31515"/>
                </a:solidFill>
                <a:effectLst/>
                <a:latin typeface="Consolas" panose="020B0609020204030204" pitchFamily="49" charset="0"/>
              </a:rPr>
              <a:t> not glitter"</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myMethod</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x</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Anropa metoden, spara svaret i a</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System</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out</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println</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myMethod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firstLetter</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charAt</a:t>
            </a:r>
            <a:r>
              <a:rPr lang="sv-SE" b="0" dirty="0">
                <a:solidFill>
                  <a:srgbClr val="3B3B3B"/>
                </a:solidFill>
                <a:effectLst/>
                <a:latin typeface="Consolas" panose="020B0609020204030204" pitchFamily="49" charset="0"/>
              </a:rPr>
              <a:t>(</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Hitta första bokstaven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firstLetter</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Skicka tillbaka första bokstaven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0663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B8A263E-1A5A-A95A-C652-013B855FB245}"/>
              </a:ext>
            </a:extLst>
          </p:cNvPr>
          <p:cNvSpPr>
            <a:spLocks noGrp="1"/>
          </p:cNvSpPr>
          <p:nvPr>
            <p:ph type="title"/>
          </p:nvPr>
        </p:nvSpPr>
        <p:spPr/>
        <p:txBody>
          <a:bodyPr/>
          <a:lstStyle/>
          <a:p>
            <a:r>
              <a:rPr lang="sv-SE" dirty="0"/>
              <a:t>Parametrar</a:t>
            </a:r>
          </a:p>
        </p:txBody>
      </p:sp>
      <p:sp>
        <p:nvSpPr>
          <p:cNvPr id="3" name="Platshållare för text 2">
            <a:extLst>
              <a:ext uri="{FF2B5EF4-FFF2-40B4-BE49-F238E27FC236}">
                <a16:creationId xmlns:a16="http://schemas.microsoft.com/office/drawing/2014/main" id="{6F095EFA-2793-E894-A53F-175E9AC30F12}"/>
              </a:ext>
            </a:extLst>
          </p:cNvPr>
          <p:cNvSpPr>
            <a:spLocks noGrp="1"/>
          </p:cNvSpPr>
          <p:nvPr>
            <p:ph type="body" sz="quarter" idx="15"/>
          </p:nvPr>
        </p:nvSpPr>
        <p:spPr>
          <a:xfrm>
            <a:off x="1281407" y="1751106"/>
            <a:ext cx="9629186" cy="1305603"/>
          </a:xfrm>
        </p:spPr>
        <p:txBody>
          <a:bodyPr/>
          <a:lstStyle/>
          <a:p>
            <a:r>
              <a:rPr lang="sv-SE" dirty="0"/>
              <a:t>En metods </a:t>
            </a:r>
            <a:r>
              <a:rPr lang="sv-SE" i="1" dirty="0"/>
              <a:t>parametrar</a:t>
            </a:r>
            <a:r>
              <a:rPr lang="sv-SE" dirty="0"/>
              <a:t> är det som metoden tar emot i metodhuvudet. I exemplet på den tidigare bilden var det en sträng med namnet </a:t>
            </a:r>
            <a:r>
              <a:rPr lang="sv-SE" dirty="0">
                <a:latin typeface="Consolas" panose="020B0609020204030204" pitchFamily="49" charset="0"/>
              </a:rPr>
              <a:t>s</a:t>
            </a:r>
            <a:r>
              <a:rPr lang="sv-SE" dirty="0"/>
              <a:t>. Metoder kan ta emot flera parametrar.</a:t>
            </a:r>
          </a:p>
        </p:txBody>
      </p:sp>
      <p:sp>
        <p:nvSpPr>
          <p:cNvPr id="4" name="Platshållare för datum 3">
            <a:extLst>
              <a:ext uri="{FF2B5EF4-FFF2-40B4-BE49-F238E27FC236}">
                <a16:creationId xmlns:a16="http://schemas.microsoft.com/office/drawing/2014/main" id="{D7BCDCF5-1050-FEA2-6511-5A5D0523D9B0}"/>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72A1FCC5-B905-1D6C-E814-A4063D58B4F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F7C7194-CE05-4EDE-7091-5865E4C4E96F}"/>
              </a:ext>
            </a:extLst>
          </p:cNvPr>
          <p:cNvSpPr>
            <a:spLocks noGrp="1"/>
          </p:cNvSpPr>
          <p:nvPr>
            <p:ph type="sldNum" sz="quarter" idx="18"/>
          </p:nvPr>
        </p:nvSpPr>
        <p:spPr/>
        <p:txBody>
          <a:bodyPr/>
          <a:lstStyle/>
          <a:p>
            <a:fld id="{7F40CEE9-417A-C549-8C5F-07F5B84EC486}" type="slidenum">
              <a:rPr lang="sv-SE" smtClean="0"/>
              <a:t>14</a:t>
            </a:fld>
            <a:endParaRPr lang="sv-SE"/>
          </a:p>
        </p:txBody>
      </p:sp>
      <p:sp>
        <p:nvSpPr>
          <p:cNvPr id="8" name="textruta 7">
            <a:extLst>
              <a:ext uri="{FF2B5EF4-FFF2-40B4-BE49-F238E27FC236}">
                <a16:creationId xmlns:a16="http://schemas.microsoft.com/office/drawing/2014/main" id="{F85988C4-925F-B26D-A0F5-76FFBCD0B671}"/>
              </a:ext>
            </a:extLst>
          </p:cNvPr>
          <p:cNvSpPr txBox="1"/>
          <p:nvPr/>
        </p:nvSpPr>
        <p:spPr>
          <a:xfrm>
            <a:off x="1281407" y="3056709"/>
            <a:ext cx="9629186"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855030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903B3CA-7A58-998F-DE90-15496DA1299F}"/>
              </a:ext>
            </a:extLst>
          </p:cNvPr>
          <p:cNvSpPr>
            <a:spLocks noGrp="1"/>
          </p:cNvSpPr>
          <p:nvPr>
            <p:ph type="title"/>
          </p:nvPr>
        </p:nvSpPr>
        <p:spPr/>
        <p:txBody>
          <a:bodyPr/>
          <a:lstStyle/>
          <a:p>
            <a:r>
              <a:rPr lang="sv-SE" dirty="0"/>
              <a:t>Parametrar</a:t>
            </a:r>
          </a:p>
        </p:txBody>
      </p:sp>
      <p:sp>
        <p:nvSpPr>
          <p:cNvPr id="3" name="Platshållare för text 2">
            <a:extLst>
              <a:ext uri="{FF2B5EF4-FFF2-40B4-BE49-F238E27FC236}">
                <a16:creationId xmlns:a16="http://schemas.microsoft.com/office/drawing/2014/main" id="{8EC8680F-EF7D-2277-1DF7-353FDD331BAE}"/>
              </a:ext>
            </a:extLst>
          </p:cNvPr>
          <p:cNvSpPr>
            <a:spLocks noGrp="1"/>
          </p:cNvSpPr>
          <p:nvPr>
            <p:ph type="body" sz="quarter" idx="15"/>
          </p:nvPr>
        </p:nvSpPr>
        <p:spPr>
          <a:xfrm>
            <a:off x="1281407" y="1751106"/>
            <a:ext cx="9629186" cy="504414"/>
          </a:xfrm>
        </p:spPr>
        <p:txBody>
          <a:bodyPr/>
          <a:lstStyle/>
          <a:p>
            <a:r>
              <a:rPr lang="sv-SE" dirty="0"/>
              <a:t>Parametrarna kan ha olika datatyper</a:t>
            </a:r>
          </a:p>
        </p:txBody>
      </p:sp>
      <p:sp>
        <p:nvSpPr>
          <p:cNvPr id="4" name="Platshållare för datum 3">
            <a:extLst>
              <a:ext uri="{FF2B5EF4-FFF2-40B4-BE49-F238E27FC236}">
                <a16:creationId xmlns:a16="http://schemas.microsoft.com/office/drawing/2014/main" id="{9A591C19-BD5E-EF97-EE1D-894D0B519689}"/>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43A0560B-48BA-7A77-82FC-BDD7EE74FF6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21B7A0A-CD57-9AC1-80B2-2AA6C344C37E}"/>
              </a:ext>
            </a:extLst>
          </p:cNvPr>
          <p:cNvSpPr>
            <a:spLocks noGrp="1"/>
          </p:cNvSpPr>
          <p:nvPr>
            <p:ph type="sldNum" sz="quarter" idx="18"/>
          </p:nvPr>
        </p:nvSpPr>
        <p:spPr/>
        <p:txBody>
          <a:bodyPr/>
          <a:lstStyle/>
          <a:p>
            <a:fld id="{7F40CEE9-417A-C549-8C5F-07F5B84EC486}" type="slidenum">
              <a:rPr lang="sv-SE" smtClean="0"/>
              <a:t>15</a:t>
            </a:fld>
            <a:endParaRPr lang="sv-SE"/>
          </a:p>
        </p:txBody>
      </p:sp>
      <p:sp>
        <p:nvSpPr>
          <p:cNvPr id="8" name="textruta 7">
            <a:extLst>
              <a:ext uri="{FF2B5EF4-FFF2-40B4-BE49-F238E27FC236}">
                <a16:creationId xmlns:a16="http://schemas.microsoft.com/office/drawing/2014/main" id="{6CE49395-C815-BE41-2229-F8BBACF0427A}"/>
              </a:ext>
            </a:extLst>
          </p:cNvPr>
          <p:cNvSpPr txBox="1"/>
          <p:nvPr/>
        </p:nvSpPr>
        <p:spPr>
          <a:xfrm>
            <a:off x="1281407" y="2316577"/>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104570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208D9DD-E1EC-D935-F068-757A4F17C209}"/>
              </a:ext>
            </a:extLst>
          </p:cNvPr>
          <p:cNvSpPr>
            <a:spLocks noGrp="1"/>
          </p:cNvSpPr>
          <p:nvPr>
            <p:ph type="title"/>
          </p:nvPr>
        </p:nvSpPr>
        <p:spPr/>
        <p:txBody>
          <a:bodyPr/>
          <a:lstStyle/>
          <a:p>
            <a:r>
              <a:rPr lang="sv-SE" dirty="0"/>
              <a:t>Argument</a:t>
            </a:r>
          </a:p>
        </p:txBody>
      </p:sp>
      <p:sp>
        <p:nvSpPr>
          <p:cNvPr id="3" name="Platshållare för text 2">
            <a:extLst>
              <a:ext uri="{FF2B5EF4-FFF2-40B4-BE49-F238E27FC236}">
                <a16:creationId xmlns:a16="http://schemas.microsoft.com/office/drawing/2014/main" id="{584E58A3-E7A0-AC6B-FAFD-C4FBF8BCD288}"/>
              </a:ext>
            </a:extLst>
          </p:cNvPr>
          <p:cNvSpPr>
            <a:spLocks noGrp="1"/>
          </p:cNvSpPr>
          <p:nvPr>
            <p:ph type="body" sz="quarter" idx="15"/>
          </p:nvPr>
        </p:nvSpPr>
        <p:spPr>
          <a:xfrm>
            <a:off x="1281407" y="1751106"/>
            <a:ext cx="9629186" cy="547957"/>
          </a:xfrm>
        </p:spPr>
        <p:txBody>
          <a:bodyPr/>
          <a:lstStyle/>
          <a:p>
            <a:r>
              <a:rPr lang="sv-SE" dirty="0"/>
              <a:t>Ett </a:t>
            </a:r>
            <a:r>
              <a:rPr lang="sv-SE" i="1" dirty="0"/>
              <a:t>argument</a:t>
            </a:r>
            <a:r>
              <a:rPr lang="sv-SE" dirty="0"/>
              <a:t> är värdet vi skickar in till en metod när vi anropar metoden.</a:t>
            </a:r>
          </a:p>
        </p:txBody>
      </p:sp>
      <p:sp>
        <p:nvSpPr>
          <p:cNvPr id="4" name="Platshållare för datum 3">
            <a:extLst>
              <a:ext uri="{FF2B5EF4-FFF2-40B4-BE49-F238E27FC236}">
                <a16:creationId xmlns:a16="http://schemas.microsoft.com/office/drawing/2014/main" id="{7B563543-205E-6DAD-2805-B1D1D1E80CE8}"/>
              </a:ext>
            </a:extLst>
          </p:cNvPr>
          <p:cNvSpPr>
            <a:spLocks noGrp="1"/>
          </p:cNvSpPr>
          <p:nvPr>
            <p:ph type="dt" sz="half" idx="16"/>
          </p:nvPr>
        </p:nvSpPr>
        <p:spPr/>
        <p:txBody>
          <a:bodyPr/>
          <a:lstStyle/>
          <a:p>
            <a:fld id="{D7973276-9985-4CFD-A750-2690FAECFE9E}" type="datetime1">
              <a:rPr lang="sv-SE" smtClean="0"/>
              <a:t>2025-09-10</a:t>
            </a:fld>
            <a:endParaRPr lang="sv-SE"/>
          </a:p>
        </p:txBody>
      </p:sp>
      <p:sp>
        <p:nvSpPr>
          <p:cNvPr id="5" name="Platshållare för sidfot 4">
            <a:extLst>
              <a:ext uri="{FF2B5EF4-FFF2-40B4-BE49-F238E27FC236}">
                <a16:creationId xmlns:a16="http://schemas.microsoft.com/office/drawing/2014/main" id="{FDA6AC38-152A-8AA5-64A6-DEF45B818C6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908A33E9-2C70-8182-B41F-D6FDC3BF8F67}"/>
              </a:ext>
            </a:extLst>
          </p:cNvPr>
          <p:cNvSpPr>
            <a:spLocks noGrp="1"/>
          </p:cNvSpPr>
          <p:nvPr>
            <p:ph type="sldNum" sz="quarter" idx="18"/>
          </p:nvPr>
        </p:nvSpPr>
        <p:spPr/>
        <p:txBody>
          <a:bodyPr/>
          <a:lstStyle/>
          <a:p>
            <a:fld id="{7F40CEE9-417A-C549-8C5F-07F5B84EC486}" type="slidenum">
              <a:rPr lang="sv-SE" smtClean="0"/>
              <a:t>16</a:t>
            </a:fld>
            <a:endParaRPr lang="sv-SE"/>
          </a:p>
        </p:txBody>
      </p:sp>
      <p:sp>
        <p:nvSpPr>
          <p:cNvPr id="7" name="Platshållare för text 2">
            <a:extLst>
              <a:ext uri="{FF2B5EF4-FFF2-40B4-BE49-F238E27FC236}">
                <a16:creationId xmlns:a16="http://schemas.microsoft.com/office/drawing/2014/main" id="{45FDA5AE-A480-B16C-2F5F-DFAC9023486D}"/>
              </a:ext>
            </a:extLst>
          </p:cNvPr>
          <p:cNvSpPr txBox="1">
            <a:spLocks/>
          </p:cNvSpPr>
          <p:nvPr/>
        </p:nvSpPr>
        <p:spPr>
          <a:xfrm>
            <a:off x="1281407" y="3942399"/>
            <a:ext cx="9629186" cy="1022574"/>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är </a:t>
            </a:r>
            <a:r>
              <a:rPr lang="sv-SE" dirty="0">
                <a:solidFill>
                  <a:srgbClr val="A31515"/>
                </a:solidFill>
                <a:latin typeface="Consolas" panose="020B0609020204030204" pitchFamily="49" charset="0"/>
              </a:rPr>
              <a:t>"</a:t>
            </a:r>
            <a:r>
              <a:rPr lang="sv-SE" dirty="0" err="1">
                <a:solidFill>
                  <a:srgbClr val="A31515"/>
                </a:solidFill>
                <a:latin typeface="Consolas" panose="020B0609020204030204" pitchFamily="49" charset="0"/>
              </a:rPr>
              <a:t>Wow</a:t>
            </a:r>
            <a:r>
              <a:rPr lang="sv-SE" dirty="0">
                <a:solidFill>
                  <a:srgbClr val="A31515"/>
                </a:solidFill>
                <a:latin typeface="Consolas" panose="020B0609020204030204" pitchFamily="49" charset="0"/>
              </a:rPr>
              <a:t>"</a:t>
            </a:r>
            <a:r>
              <a:rPr lang="sv-SE" dirty="0"/>
              <a:t> och </a:t>
            </a:r>
            <a:r>
              <a:rPr lang="sv-SE" dirty="0">
                <a:solidFill>
                  <a:srgbClr val="A31515"/>
                </a:solidFill>
                <a:latin typeface="Consolas" panose="020B0609020204030204" pitchFamily="49" charset="0"/>
              </a:rPr>
              <a:t>'a'</a:t>
            </a:r>
            <a:r>
              <a:rPr lang="sv-SE" dirty="0"/>
              <a:t> argument som vi skickar in till metoden.</a:t>
            </a:r>
          </a:p>
          <a:p>
            <a:r>
              <a:rPr lang="sv-SE" dirty="0"/>
              <a:t>argument → parameter</a:t>
            </a:r>
          </a:p>
        </p:txBody>
      </p:sp>
      <p:sp>
        <p:nvSpPr>
          <p:cNvPr id="9" name="textruta 8">
            <a:extLst>
              <a:ext uri="{FF2B5EF4-FFF2-40B4-BE49-F238E27FC236}">
                <a16:creationId xmlns:a16="http://schemas.microsoft.com/office/drawing/2014/main" id="{4BA363D9-BCD2-42E2-2BFD-69AB47725A07}"/>
              </a:ext>
            </a:extLst>
          </p:cNvPr>
          <p:cNvSpPr txBox="1"/>
          <p:nvPr/>
        </p:nvSpPr>
        <p:spPr>
          <a:xfrm>
            <a:off x="1281407" y="2467796"/>
            <a:ext cx="9488509"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main</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args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A31515"/>
                </a:solidFill>
                <a:effectLst/>
                <a:latin typeface="Consolas" panose="020B0609020204030204" pitchFamily="49" charset="0"/>
              </a:rPr>
              <a:t>"</a:t>
            </a:r>
            <a:r>
              <a:rPr lang="sv-SE" b="0" dirty="0" err="1">
                <a:solidFill>
                  <a:srgbClr val="A31515"/>
                </a:solidFill>
                <a:effectLst/>
                <a:latin typeface="Consolas" panose="020B0609020204030204" pitchFamily="49" charset="0"/>
              </a:rPr>
              <a:t>Wow</a:t>
            </a:r>
            <a:r>
              <a:rPr lang="sv-SE" b="0" dirty="0">
                <a:solidFill>
                  <a:srgbClr val="A31515"/>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A31515"/>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System</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out</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println</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123301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300882A-787F-B8AE-C238-AC4C8C8D3A1F}"/>
              </a:ext>
            </a:extLst>
          </p:cNvPr>
          <p:cNvSpPr>
            <a:spLocks noGrp="1"/>
          </p:cNvSpPr>
          <p:nvPr>
            <p:ph type="title"/>
          </p:nvPr>
        </p:nvSpPr>
        <p:spPr/>
        <p:txBody>
          <a:bodyPr/>
          <a:lstStyle/>
          <a:p>
            <a:r>
              <a:rPr lang="sv-SE" dirty="0"/>
              <a:t>Returvärde</a:t>
            </a:r>
          </a:p>
        </p:txBody>
      </p:sp>
      <p:sp>
        <p:nvSpPr>
          <p:cNvPr id="3" name="Platshållare för text 2">
            <a:extLst>
              <a:ext uri="{FF2B5EF4-FFF2-40B4-BE49-F238E27FC236}">
                <a16:creationId xmlns:a16="http://schemas.microsoft.com/office/drawing/2014/main" id="{3A53FDE7-EFEE-D6A8-7BD1-5E88E3F889D4}"/>
              </a:ext>
            </a:extLst>
          </p:cNvPr>
          <p:cNvSpPr>
            <a:spLocks noGrp="1"/>
          </p:cNvSpPr>
          <p:nvPr>
            <p:ph type="body" sz="quarter" idx="15"/>
          </p:nvPr>
        </p:nvSpPr>
        <p:spPr>
          <a:xfrm>
            <a:off x="1281407" y="1751106"/>
            <a:ext cx="9629186" cy="1235934"/>
          </a:xfrm>
        </p:spPr>
        <p:txBody>
          <a:bodyPr/>
          <a:lstStyle/>
          <a:p>
            <a:r>
              <a:rPr lang="sv-SE" dirty="0"/>
              <a:t>Java är ett strikt typat språk, vilket betyder att man behöver hålla koll på variablers datatyper. Det gör att vi vill att en metod alltid returnerar samma </a:t>
            </a:r>
            <a:r>
              <a:rPr lang="sv-SE" dirty="0" err="1"/>
              <a:t>datatyp</a:t>
            </a:r>
            <a:r>
              <a:rPr lang="sv-SE" dirty="0"/>
              <a:t>. Detta anger vi i metodhuvudet.</a:t>
            </a:r>
          </a:p>
        </p:txBody>
      </p:sp>
      <p:sp>
        <p:nvSpPr>
          <p:cNvPr id="4" name="Platshållare för datum 3">
            <a:extLst>
              <a:ext uri="{FF2B5EF4-FFF2-40B4-BE49-F238E27FC236}">
                <a16:creationId xmlns:a16="http://schemas.microsoft.com/office/drawing/2014/main" id="{20CB54D9-6D85-A312-F7B7-08F5D4C80F64}"/>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054E3A5C-16BE-DDB4-383D-ECA7C96401E6}"/>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9A59474-35EF-A181-56FE-96891A281A0D}"/>
              </a:ext>
            </a:extLst>
          </p:cNvPr>
          <p:cNvSpPr>
            <a:spLocks noGrp="1"/>
          </p:cNvSpPr>
          <p:nvPr>
            <p:ph type="sldNum" sz="quarter" idx="18"/>
          </p:nvPr>
        </p:nvSpPr>
        <p:spPr/>
        <p:txBody>
          <a:bodyPr/>
          <a:lstStyle/>
          <a:p>
            <a:fld id="{7F40CEE9-417A-C549-8C5F-07F5B84EC486}" type="slidenum">
              <a:rPr lang="sv-SE" smtClean="0"/>
              <a:t>17</a:t>
            </a:fld>
            <a:endParaRPr lang="sv-SE"/>
          </a:p>
        </p:txBody>
      </p:sp>
      <p:sp>
        <p:nvSpPr>
          <p:cNvPr id="9" name="textruta 8">
            <a:extLst>
              <a:ext uri="{FF2B5EF4-FFF2-40B4-BE49-F238E27FC236}">
                <a16:creationId xmlns:a16="http://schemas.microsoft.com/office/drawing/2014/main" id="{574F9283-EC3B-CF93-342E-115AC5F42AA1}"/>
              </a:ext>
            </a:extLst>
          </p:cNvPr>
          <p:cNvSpPr txBox="1"/>
          <p:nvPr/>
        </p:nvSpPr>
        <p:spPr>
          <a:xfrm>
            <a:off x="1281407" y="3039340"/>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10" name="Platshållare för text 2">
            <a:extLst>
              <a:ext uri="{FF2B5EF4-FFF2-40B4-BE49-F238E27FC236}">
                <a16:creationId xmlns:a16="http://schemas.microsoft.com/office/drawing/2014/main" id="{C9ED2D47-D1BC-B4F8-0BAE-6717ED8EEE39}"/>
              </a:ext>
            </a:extLst>
          </p:cNvPr>
          <p:cNvSpPr txBox="1">
            <a:spLocks/>
          </p:cNvSpPr>
          <p:nvPr/>
        </p:nvSpPr>
        <p:spPr>
          <a:xfrm>
            <a:off x="1281407" y="4397510"/>
            <a:ext cx="9629186" cy="1235934"/>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ser vi att </a:t>
            </a:r>
            <a:r>
              <a:rPr lang="sv-SE" dirty="0" err="1">
                <a:solidFill>
                  <a:srgbClr val="795E26"/>
                </a:solidFill>
                <a:latin typeface="Consolas" panose="020B0609020204030204" pitchFamily="49" charset="0"/>
              </a:rPr>
              <a:t>secondMethod</a:t>
            </a:r>
            <a:r>
              <a:rPr lang="sv-SE" dirty="0"/>
              <a:t> anger att den skickar tillbaka en </a:t>
            </a:r>
            <a:r>
              <a:rPr lang="sv-SE" dirty="0">
                <a:solidFill>
                  <a:srgbClr val="267F99"/>
                </a:solidFill>
                <a:latin typeface="Consolas" panose="020B0609020204030204" pitchFamily="49" charset="0"/>
              </a:rPr>
              <a:t>String</a:t>
            </a:r>
            <a:r>
              <a:rPr lang="sv-SE" dirty="0"/>
              <a:t>.</a:t>
            </a:r>
          </a:p>
          <a:p>
            <a:r>
              <a:rPr lang="sv-SE" dirty="0"/>
              <a:t>I vårt tidigare exempel </a:t>
            </a:r>
            <a:r>
              <a:rPr lang="en-US" dirty="0" err="1">
                <a:solidFill>
                  <a:srgbClr val="795E26"/>
                </a:solidFill>
                <a:latin typeface="Consolas" panose="020B0609020204030204" pitchFamily="49" charset="0"/>
              </a:rPr>
              <a:t>myMethod</a:t>
            </a:r>
            <a:r>
              <a:rPr lang="sv-SE" dirty="0"/>
              <a:t> returnerade vi alltid en </a:t>
            </a:r>
            <a:r>
              <a:rPr lang="en-US" dirty="0">
                <a:solidFill>
                  <a:srgbClr val="267F99"/>
                </a:solidFill>
                <a:latin typeface="Consolas" panose="020B0609020204030204" pitchFamily="49" charset="0"/>
              </a:rPr>
              <a:t>double</a:t>
            </a:r>
            <a:endParaRPr lang="sv-SE" dirty="0"/>
          </a:p>
        </p:txBody>
      </p:sp>
    </p:spTree>
    <p:extLst>
      <p:ext uri="{BB962C8B-B14F-4D97-AF65-F5344CB8AC3E}">
        <p14:creationId xmlns:p14="http://schemas.microsoft.com/office/powerpoint/2010/main" val="283646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2B751B-C988-5E71-FEDE-4A2D997FB58F}"/>
              </a:ext>
            </a:extLst>
          </p:cNvPr>
          <p:cNvSpPr>
            <a:spLocks noGrp="1"/>
          </p:cNvSpPr>
          <p:nvPr>
            <p:ph type="title"/>
          </p:nvPr>
        </p:nvSpPr>
        <p:spPr/>
        <p:txBody>
          <a:bodyPr/>
          <a:lstStyle/>
          <a:p>
            <a:r>
              <a:rPr lang="sv-SE" dirty="0" err="1"/>
              <a:t>Void</a:t>
            </a:r>
            <a:r>
              <a:rPr lang="sv-SE" dirty="0"/>
              <a:t>-metoder</a:t>
            </a:r>
          </a:p>
        </p:txBody>
      </p:sp>
      <p:sp>
        <p:nvSpPr>
          <p:cNvPr id="3" name="Platshållare för text 2">
            <a:extLst>
              <a:ext uri="{FF2B5EF4-FFF2-40B4-BE49-F238E27FC236}">
                <a16:creationId xmlns:a16="http://schemas.microsoft.com/office/drawing/2014/main" id="{88490744-E9EA-123A-57E3-B926C28107DC}"/>
              </a:ext>
            </a:extLst>
          </p:cNvPr>
          <p:cNvSpPr>
            <a:spLocks noGrp="1"/>
          </p:cNvSpPr>
          <p:nvPr>
            <p:ph type="body" sz="quarter" idx="15"/>
          </p:nvPr>
        </p:nvSpPr>
        <p:spPr>
          <a:xfrm>
            <a:off x="1281407" y="1751106"/>
            <a:ext cx="9629186" cy="905008"/>
          </a:xfrm>
        </p:spPr>
        <p:txBody>
          <a:bodyPr/>
          <a:lstStyle/>
          <a:p>
            <a:r>
              <a:rPr lang="sv-SE" dirty="0"/>
              <a:t>Det finns tillfällen när en funktion inte ska returnera något. Då anger man detta med </a:t>
            </a:r>
            <a:r>
              <a:rPr lang="sv-SE" dirty="0" err="1">
                <a:solidFill>
                  <a:srgbClr val="267F99"/>
                </a:solidFill>
                <a:latin typeface="Consolas" panose="020B0609020204030204" pitchFamily="49" charset="0"/>
              </a:rPr>
              <a:t>void</a:t>
            </a:r>
            <a:endParaRPr lang="sv-SE" dirty="0"/>
          </a:p>
        </p:txBody>
      </p:sp>
      <p:sp>
        <p:nvSpPr>
          <p:cNvPr id="4" name="Platshållare för datum 3">
            <a:extLst>
              <a:ext uri="{FF2B5EF4-FFF2-40B4-BE49-F238E27FC236}">
                <a16:creationId xmlns:a16="http://schemas.microsoft.com/office/drawing/2014/main" id="{CD3D4D46-C689-A27E-94B5-40BE7BBF6E77}"/>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B63DDA56-6C7B-5F21-9B2B-79425524D372}"/>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840E48A-B7EE-12B0-8310-76F0360CC656}"/>
              </a:ext>
            </a:extLst>
          </p:cNvPr>
          <p:cNvSpPr>
            <a:spLocks noGrp="1"/>
          </p:cNvSpPr>
          <p:nvPr>
            <p:ph type="sldNum" sz="quarter" idx="18"/>
          </p:nvPr>
        </p:nvSpPr>
        <p:spPr/>
        <p:txBody>
          <a:bodyPr/>
          <a:lstStyle/>
          <a:p>
            <a:fld id="{7F40CEE9-417A-C549-8C5F-07F5B84EC486}" type="slidenum">
              <a:rPr lang="sv-SE" smtClean="0"/>
              <a:t>18</a:t>
            </a:fld>
            <a:endParaRPr lang="sv-SE"/>
          </a:p>
        </p:txBody>
      </p:sp>
      <p:sp>
        <p:nvSpPr>
          <p:cNvPr id="8" name="textruta 7">
            <a:extLst>
              <a:ext uri="{FF2B5EF4-FFF2-40B4-BE49-F238E27FC236}">
                <a16:creationId xmlns:a16="http://schemas.microsoft.com/office/drawing/2014/main" id="{CA091A72-AF5C-6354-8A0F-852FD9F34998}"/>
              </a:ext>
            </a:extLst>
          </p:cNvPr>
          <p:cNvSpPr txBox="1"/>
          <p:nvPr/>
        </p:nvSpPr>
        <p:spPr>
          <a:xfrm>
            <a:off x="1281407" y="2778242"/>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greet</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age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System</a:t>
            </a:r>
            <a:r>
              <a:rPr lang="en-US" b="0" dirty="0" err="1">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out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println</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"Hello " </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 it's so cool that you are </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age </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"years old!"</a:t>
            </a: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36201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1C031D9-6C37-2A9C-BF03-F0583B7AC24E}"/>
              </a:ext>
            </a:extLst>
          </p:cNvPr>
          <p:cNvSpPr>
            <a:spLocks noGrp="1"/>
          </p:cNvSpPr>
          <p:nvPr>
            <p:ph type="title"/>
          </p:nvPr>
        </p:nvSpPr>
        <p:spPr/>
        <p:txBody>
          <a:bodyPr/>
          <a:lstStyle/>
          <a:p>
            <a:r>
              <a:rPr lang="sv-SE" dirty="0"/>
              <a:t>Statiska metoder</a:t>
            </a:r>
          </a:p>
        </p:txBody>
      </p:sp>
      <p:sp>
        <p:nvSpPr>
          <p:cNvPr id="3" name="Platshållare för text 2">
            <a:extLst>
              <a:ext uri="{FF2B5EF4-FFF2-40B4-BE49-F238E27FC236}">
                <a16:creationId xmlns:a16="http://schemas.microsoft.com/office/drawing/2014/main" id="{FFDF7CB5-5650-8A7F-30BA-A78BA0A5AD57}"/>
              </a:ext>
            </a:extLst>
          </p:cNvPr>
          <p:cNvSpPr>
            <a:spLocks noGrp="1"/>
          </p:cNvSpPr>
          <p:nvPr>
            <p:ph type="body" sz="quarter" idx="15"/>
          </p:nvPr>
        </p:nvSpPr>
        <p:spPr/>
        <p:txBody>
          <a:bodyPr/>
          <a:lstStyle/>
          <a:p>
            <a:r>
              <a:rPr lang="sv-SE" dirty="0"/>
              <a:t>Statiska metoder är speciella på så vis att de är kopplade direkt till klassen de är skrivna i och inte till en instans av en klass (mer om detta längre fram i kursen)</a:t>
            </a:r>
          </a:p>
          <a:p>
            <a:r>
              <a:rPr lang="sv-SE" dirty="0"/>
              <a:t>Vi kommer att använda statiska metoder fram tills att vi börjar jobba med klasser och objekt.</a:t>
            </a:r>
          </a:p>
        </p:txBody>
      </p:sp>
      <p:sp>
        <p:nvSpPr>
          <p:cNvPr id="4" name="Platshållare för datum 3">
            <a:extLst>
              <a:ext uri="{FF2B5EF4-FFF2-40B4-BE49-F238E27FC236}">
                <a16:creationId xmlns:a16="http://schemas.microsoft.com/office/drawing/2014/main" id="{F9B59882-A6E1-0E34-7FB4-97922AB8F081}"/>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2DF35C9D-BC08-B2EB-2EEC-6B1D9B87067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C10DF90-A6A0-39EC-01D6-076B25B957D2}"/>
              </a:ext>
            </a:extLst>
          </p:cNvPr>
          <p:cNvSpPr>
            <a:spLocks noGrp="1"/>
          </p:cNvSpPr>
          <p:nvPr>
            <p:ph type="sldNum" sz="quarter" idx="18"/>
          </p:nvPr>
        </p:nvSpPr>
        <p:spPr/>
        <p:txBody>
          <a:bodyPr/>
          <a:lstStyle/>
          <a:p>
            <a:fld id="{7F40CEE9-417A-C549-8C5F-07F5B84EC486}" type="slidenum">
              <a:rPr lang="sv-SE" smtClean="0"/>
              <a:t>19</a:t>
            </a:fld>
            <a:endParaRPr lang="sv-SE"/>
          </a:p>
        </p:txBody>
      </p:sp>
    </p:spTree>
    <p:extLst>
      <p:ext uri="{BB962C8B-B14F-4D97-AF65-F5344CB8AC3E}">
        <p14:creationId xmlns:p14="http://schemas.microsoft.com/office/powerpoint/2010/main" val="225954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8808E4-2B80-2176-D23E-02B1AE3C60E4}"/>
              </a:ext>
            </a:extLst>
          </p:cNvPr>
          <p:cNvSpPr>
            <a:spLocks noGrp="1"/>
          </p:cNvSpPr>
          <p:nvPr>
            <p:ph type="title"/>
          </p:nvPr>
        </p:nvSpPr>
        <p:spPr/>
        <p:txBody>
          <a:bodyPr/>
          <a:lstStyle/>
          <a:p>
            <a:r>
              <a:rPr lang="sv-SE" dirty="0"/>
              <a:t>Innehåll</a:t>
            </a:r>
          </a:p>
        </p:txBody>
      </p:sp>
      <p:sp>
        <p:nvSpPr>
          <p:cNvPr id="3" name="Platshållare för text 2">
            <a:extLst>
              <a:ext uri="{FF2B5EF4-FFF2-40B4-BE49-F238E27FC236}">
                <a16:creationId xmlns:a16="http://schemas.microsoft.com/office/drawing/2014/main" id="{0013BB0D-ACAB-A0C7-FE7D-847A55E42164}"/>
              </a:ext>
            </a:extLst>
          </p:cNvPr>
          <p:cNvSpPr>
            <a:spLocks noGrp="1"/>
          </p:cNvSpPr>
          <p:nvPr>
            <p:ph type="body" sz="quarter" idx="15"/>
          </p:nvPr>
        </p:nvSpPr>
        <p:spPr/>
        <p:txBody>
          <a:bodyPr/>
          <a:lstStyle/>
          <a:p>
            <a:pPr marL="342900" indent="-342900">
              <a:buFont typeface="Arial" panose="020B0604020202020204" pitchFamily="34" charset="0"/>
              <a:buChar char="•"/>
            </a:pPr>
            <a:r>
              <a:rPr lang="sv-SE" dirty="0">
                <a:hlinkClick r:id="rId2" action="ppaction://hlinksldjump"/>
              </a:rPr>
              <a:t>Repetition</a:t>
            </a:r>
            <a:endParaRPr lang="sv-SE" dirty="0"/>
          </a:p>
          <a:p>
            <a:pPr marL="342900" indent="-342900">
              <a:buFont typeface="Arial" panose="020B0604020202020204" pitchFamily="34" charset="0"/>
              <a:buChar char="•"/>
            </a:pPr>
            <a:r>
              <a:rPr lang="sv-SE" dirty="0">
                <a:hlinkClick r:id="rId3" action="ppaction://hlinksldjump"/>
              </a:rPr>
              <a:t>Om metoder</a:t>
            </a:r>
            <a:endParaRPr lang="sv-SE" dirty="0"/>
          </a:p>
          <a:p>
            <a:pPr marL="342900" indent="-342900">
              <a:buFont typeface="Arial" panose="020B0604020202020204" pitchFamily="34" charset="0"/>
              <a:buChar char="•"/>
            </a:pPr>
            <a:r>
              <a:rPr lang="sv-SE" dirty="0">
                <a:hlinkClick r:id="rId4" action="ppaction://hlinksldjump"/>
              </a:rPr>
              <a:t>Skapa metoder</a:t>
            </a:r>
            <a:endParaRPr lang="sv-SE" dirty="0"/>
          </a:p>
          <a:p>
            <a:pPr marL="342900" indent="-342900">
              <a:buFont typeface="Arial" panose="020B0604020202020204" pitchFamily="34" charset="0"/>
              <a:buChar char="•"/>
            </a:pPr>
            <a:r>
              <a:rPr lang="sv-SE" dirty="0">
                <a:hlinkClick r:id="rId5" action="ppaction://hlinksldjump"/>
              </a:rPr>
              <a:t>Mer om metoder</a:t>
            </a:r>
            <a:endParaRPr lang="sv-SE" dirty="0"/>
          </a:p>
          <a:p>
            <a:pPr marL="342900" indent="-342900">
              <a:buFont typeface="Arial" panose="020B0604020202020204" pitchFamily="34" charset="0"/>
              <a:buChar char="•"/>
            </a:pPr>
            <a:r>
              <a:rPr lang="sv-SE" dirty="0">
                <a:hlinkClick r:id="rId6" action="ppaction://hlinksldjump"/>
              </a:rPr>
              <a:t>Sammanfattning</a:t>
            </a:r>
            <a:endParaRPr lang="sv-SE" dirty="0"/>
          </a:p>
        </p:txBody>
      </p:sp>
      <p:sp>
        <p:nvSpPr>
          <p:cNvPr id="4" name="Platshållare för datum 3">
            <a:extLst>
              <a:ext uri="{FF2B5EF4-FFF2-40B4-BE49-F238E27FC236}">
                <a16:creationId xmlns:a16="http://schemas.microsoft.com/office/drawing/2014/main" id="{022C7986-D560-C20A-9BA1-8E2AACDC6BD2}"/>
              </a:ext>
            </a:extLst>
          </p:cNvPr>
          <p:cNvSpPr>
            <a:spLocks noGrp="1"/>
          </p:cNvSpPr>
          <p:nvPr>
            <p:ph type="dt" sz="half" idx="16"/>
          </p:nvPr>
        </p:nvSpPr>
        <p:spPr/>
        <p:txBody>
          <a:bodyPr/>
          <a:lstStyle/>
          <a:p>
            <a:fld id="{4A5B7DEE-C37F-4C73-A0A9-0589ABA755B0}" type="datetime1">
              <a:rPr lang="sv-SE" smtClean="0"/>
              <a:t>2025-09-10</a:t>
            </a:fld>
            <a:endParaRPr lang="sv-SE"/>
          </a:p>
        </p:txBody>
      </p:sp>
      <p:sp>
        <p:nvSpPr>
          <p:cNvPr id="5" name="Platshållare för sidfot 4">
            <a:extLst>
              <a:ext uri="{FF2B5EF4-FFF2-40B4-BE49-F238E27FC236}">
                <a16:creationId xmlns:a16="http://schemas.microsoft.com/office/drawing/2014/main" id="{CCBCCE40-05DE-5A76-468F-2F995DC8E0F4}"/>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E9EC8999-8AA0-91E3-FE77-762CBF7DFF0D}"/>
              </a:ext>
            </a:extLst>
          </p:cNvPr>
          <p:cNvSpPr>
            <a:spLocks noGrp="1"/>
          </p:cNvSpPr>
          <p:nvPr>
            <p:ph type="sldNum" sz="quarter" idx="18"/>
          </p:nvPr>
        </p:nvSpPr>
        <p:spPr/>
        <p:txBody>
          <a:bodyPr/>
          <a:lstStyle/>
          <a:p>
            <a:fld id="{7F40CEE9-417A-C549-8C5F-07F5B84EC486}" type="slidenum">
              <a:rPr lang="sv-SE" smtClean="0"/>
              <a:t>2</a:t>
            </a:fld>
            <a:endParaRPr lang="sv-SE"/>
          </a:p>
        </p:txBody>
      </p:sp>
    </p:spTree>
    <p:extLst>
      <p:ext uri="{BB962C8B-B14F-4D97-AF65-F5344CB8AC3E}">
        <p14:creationId xmlns:p14="http://schemas.microsoft.com/office/powerpoint/2010/main" val="112404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431206B-26A8-3250-33CA-220323F01049}"/>
              </a:ext>
            </a:extLst>
          </p:cNvPr>
          <p:cNvSpPr>
            <a:spLocks noGrp="1"/>
          </p:cNvSpPr>
          <p:nvPr>
            <p:ph type="title"/>
          </p:nvPr>
        </p:nvSpPr>
        <p:spPr/>
        <p:txBody>
          <a:bodyPr/>
          <a:lstStyle/>
          <a:p>
            <a:r>
              <a:rPr lang="sv-SE" dirty="0"/>
              <a:t>Metodkropp</a:t>
            </a:r>
          </a:p>
        </p:txBody>
      </p:sp>
      <p:sp>
        <p:nvSpPr>
          <p:cNvPr id="3" name="Platshållare för text 2">
            <a:extLst>
              <a:ext uri="{FF2B5EF4-FFF2-40B4-BE49-F238E27FC236}">
                <a16:creationId xmlns:a16="http://schemas.microsoft.com/office/drawing/2014/main" id="{A8051D41-E3E0-6F81-095A-D460C6F0B547}"/>
              </a:ext>
            </a:extLst>
          </p:cNvPr>
          <p:cNvSpPr>
            <a:spLocks noGrp="1"/>
          </p:cNvSpPr>
          <p:nvPr>
            <p:ph type="body" sz="quarter" idx="15"/>
          </p:nvPr>
        </p:nvSpPr>
        <p:spPr>
          <a:xfrm>
            <a:off x="1281407" y="4385193"/>
            <a:ext cx="9629186" cy="1100016"/>
          </a:xfrm>
        </p:spPr>
        <p:txBody>
          <a:bodyPr/>
          <a:lstStyle/>
          <a:p>
            <a:r>
              <a:rPr lang="sv-SE" dirty="0"/>
              <a:t>I </a:t>
            </a:r>
            <a:r>
              <a:rPr lang="sv-SE" dirty="0" err="1">
                <a:solidFill>
                  <a:srgbClr val="795E26"/>
                </a:solidFill>
                <a:latin typeface="Consolas" panose="020B0609020204030204" pitchFamily="49" charset="0"/>
              </a:rPr>
              <a:t>secondMethod</a:t>
            </a:r>
            <a:r>
              <a:rPr lang="sv-SE" dirty="0"/>
              <a:t> är det raderna 2 och 3 som utgör metodkroppen.</a:t>
            </a:r>
          </a:p>
        </p:txBody>
      </p:sp>
      <p:sp>
        <p:nvSpPr>
          <p:cNvPr id="4" name="Platshållare för datum 3">
            <a:extLst>
              <a:ext uri="{FF2B5EF4-FFF2-40B4-BE49-F238E27FC236}">
                <a16:creationId xmlns:a16="http://schemas.microsoft.com/office/drawing/2014/main" id="{706E5CE8-EC0F-27E5-D374-7DB691D49216}"/>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F1531887-78AA-C16B-9945-BBB258C2761B}"/>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A8A6BA19-91E7-39F6-6157-A7DB876C5F0F}"/>
              </a:ext>
            </a:extLst>
          </p:cNvPr>
          <p:cNvSpPr>
            <a:spLocks noGrp="1"/>
          </p:cNvSpPr>
          <p:nvPr>
            <p:ph type="sldNum" sz="quarter" idx="18"/>
          </p:nvPr>
        </p:nvSpPr>
        <p:spPr/>
        <p:txBody>
          <a:bodyPr/>
          <a:lstStyle/>
          <a:p>
            <a:fld id="{7F40CEE9-417A-C549-8C5F-07F5B84EC486}" type="slidenum">
              <a:rPr lang="sv-SE" smtClean="0"/>
              <a:t>20</a:t>
            </a:fld>
            <a:endParaRPr lang="sv-SE"/>
          </a:p>
        </p:txBody>
      </p:sp>
      <p:sp>
        <p:nvSpPr>
          <p:cNvPr id="8" name="textruta 7">
            <a:extLst>
              <a:ext uri="{FF2B5EF4-FFF2-40B4-BE49-F238E27FC236}">
                <a16:creationId xmlns:a16="http://schemas.microsoft.com/office/drawing/2014/main" id="{14A9CB18-47B8-C760-67EB-D455318175C7}"/>
              </a:ext>
            </a:extLst>
          </p:cNvPr>
          <p:cNvSpPr txBox="1"/>
          <p:nvPr/>
        </p:nvSpPr>
        <p:spPr>
          <a:xfrm>
            <a:off x="1281407" y="2964044"/>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27EB4247-E287-D621-49C3-3E0A10CBA18F}"/>
              </a:ext>
            </a:extLst>
          </p:cNvPr>
          <p:cNvSpPr txBox="1">
            <a:spLocks/>
          </p:cNvSpPr>
          <p:nvPr/>
        </p:nvSpPr>
        <p:spPr>
          <a:xfrm>
            <a:off x="1433807" y="1903506"/>
            <a:ext cx="9629186" cy="1100016"/>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Med </a:t>
            </a:r>
            <a:r>
              <a:rPr lang="sv-SE" i="1" dirty="0"/>
              <a:t>metodkropp</a:t>
            </a:r>
            <a:r>
              <a:rPr lang="sv-SE" dirty="0"/>
              <a:t> menar vi det som kommer mellan måsvingarna.</a:t>
            </a:r>
          </a:p>
          <a:p>
            <a:r>
              <a:rPr lang="sv-SE" dirty="0"/>
              <a:t>Det är i metodkroppen vi skriver all kod som ska exekveras.</a:t>
            </a:r>
          </a:p>
        </p:txBody>
      </p:sp>
    </p:spTree>
    <p:extLst>
      <p:ext uri="{BB962C8B-B14F-4D97-AF65-F5344CB8AC3E}">
        <p14:creationId xmlns:p14="http://schemas.microsoft.com/office/powerpoint/2010/main" val="35345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02026C4-58F7-40C9-CF9E-F5D7F1E18C84}"/>
              </a:ext>
            </a:extLst>
          </p:cNvPr>
          <p:cNvSpPr>
            <a:spLocks noGrp="1"/>
          </p:cNvSpPr>
          <p:nvPr>
            <p:ph type="title"/>
          </p:nvPr>
        </p:nvSpPr>
        <p:spPr/>
        <p:txBody>
          <a:bodyPr/>
          <a:lstStyle/>
          <a:p>
            <a:r>
              <a:rPr lang="sv-SE" dirty="0" err="1"/>
              <a:t>Metdodkropp</a:t>
            </a:r>
            <a:endParaRPr lang="sv-SE" dirty="0"/>
          </a:p>
        </p:txBody>
      </p:sp>
      <p:sp>
        <p:nvSpPr>
          <p:cNvPr id="3" name="Platshållare för text 2">
            <a:extLst>
              <a:ext uri="{FF2B5EF4-FFF2-40B4-BE49-F238E27FC236}">
                <a16:creationId xmlns:a16="http://schemas.microsoft.com/office/drawing/2014/main" id="{E1B20DC1-C837-F010-0071-5011AB61CEF6}"/>
              </a:ext>
            </a:extLst>
          </p:cNvPr>
          <p:cNvSpPr>
            <a:spLocks noGrp="1"/>
          </p:cNvSpPr>
          <p:nvPr>
            <p:ph type="body" sz="quarter" idx="15"/>
          </p:nvPr>
        </p:nvSpPr>
        <p:spPr/>
        <p:txBody>
          <a:bodyPr/>
          <a:lstStyle/>
          <a:p>
            <a:r>
              <a:rPr lang="sv-SE" dirty="0"/>
              <a:t>Metodkroppen kan vara hur lång som helst. Men en rekommendation är att hålla den kort. Skulle den bli lång kan man fundera på om man kanske ska bryta ut delar av metodkroppen till egna metoder.</a:t>
            </a:r>
          </a:p>
          <a:p>
            <a:r>
              <a:rPr lang="sv-SE" dirty="0"/>
              <a:t>En tumregel är att man ska kunna se hela metoden utan att behöva scrolla på skärmen. </a:t>
            </a:r>
            <a:r>
              <a:rPr lang="sv-SE" i="1" dirty="0"/>
              <a:t>Detta går inte alltid att följa.</a:t>
            </a:r>
          </a:p>
        </p:txBody>
      </p:sp>
      <p:sp>
        <p:nvSpPr>
          <p:cNvPr id="4" name="Platshållare för datum 3">
            <a:extLst>
              <a:ext uri="{FF2B5EF4-FFF2-40B4-BE49-F238E27FC236}">
                <a16:creationId xmlns:a16="http://schemas.microsoft.com/office/drawing/2014/main" id="{47958CB7-FCFC-D0D4-D5B4-93B5B805AC5B}"/>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9FE2A246-BEC3-6A17-2DC4-E081A1B4CF6B}"/>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79B0F975-D05A-0D39-CB33-0853D3CB9DD3}"/>
              </a:ext>
            </a:extLst>
          </p:cNvPr>
          <p:cNvSpPr>
            <a:spLocks noGrp="1"/>
          </p:cNvSpPr>
          <p:nvPr>
            <p:ph type="sldNum" sz="quarter" idx="18"/>
          </p:nvPr>
        </p:nvSpPr>
        <p:spPr/>
        <p:txBody>
          <a:bodyPr/>
          <a:lstStyle/>
          <a:p>
            <a:fld id="{7F40CEE9-417A-C549-8C5F-07F5B84EC486}" type="slidenum">
              <a:rPr lang="sv-SE" smtClean="0"/>
              <a:t>21</a:t>
            </a:fld>
            <a:endParaRPr lang="sv-SE"/>
          </a:p>
        </p:txBody>
      </p:sp>
    </p:spTree>
    <p:extLst>
      <p:ext uri="{BB962C8B-B14F-4D97-AF65-F5344CB8AC3E}">
        <p14:creationId xmlns:p14="http://schemas.microsoft.com/office/powerpoint/2010/main" val="169499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7FD455-926D-0506-F312-EAC0E33D80AF}"/>
              </a:ext>
            </a:extLst>
          </p:cNvPr>
          <p:cNvSpPr>
            <a:spLocks noGrp="1"/>
          </p:cNvSpPr>
          <p:nvPr>
            <p:ph type="title"/>
          </p:nvPr>
        </p:nvSpPr>
        <p:spPr/>
        <p:txBody>
          <a:bodyPr/>
          <a:lstStyle/>
          <a:p>
            <a:r>
              <a:rPr lang="sv-SE" dirty="0"/>
              <a:t>Kodningsfilosofi</a:t>
            </a:r>
          </a:p>
        </p:txBody>
      </p:sp>
      <p:sp>
        <p:nvSpPr>
          <p:cNvPr id="3" name="Platshållare för text 2">
            <a:extLst>
              <a:ext uri="{FF2B5EF4-FFF2-40B4-BE49-F238E27FC236}">
                <a16:creationId xmlns:a16="http://schemas.microsoft.com/office/drawing/2014/main" id="{8CA3B776-0539-EDE4-38E9-72F454E2E140}"/>
              </a:ext>
            </a:extLst>
          </p:cNvPr>
          <p:cNvSpPr>
            <a:spLocks noGrp="1"/>
          </p:cNvSpPr>
          <p:nvPr>
            <p:ph type="body" sz="quarter" idx="15"/>
          </p:nvPr>
        </p:nvSpPr>
        <p:spPr/>
        <p:txBody>
          <a:bodyPr/>
          <a:lstStyle/>
          <a:p>
            <a:r>
              <a:rPr lang="sv-SE" dirty="0"/>
              <a:t>Försök att skapa metoder som gör en sak.</a:t>
            </a:r>
          </a:p>
          <a:p>
            <a:r>
              <a:rPr lang="sv-SE" dirty="0"/>
              <a:t>Ge metoderna korta men beskrivande namn. Om du inte kan ge den ett kort namn fundera på om det borde vara flera metoder istället.</a:t>
            </a:r>
          </a:p>
          <a:p>
            <a:r>
              <a:rPr lang="sv-SE" dirty="0"/>
              <a:t>Metoder kan anropa andra metoder.</a:t>
            </a:r>
          </a:p>
        </p:txBody>
      </p:sp>
      <p:sp>
        <p:nvSpPr>
          <p:cNvPr id="4" name="Platshållare för datum 3">
            <a:extLst>
              <a:ext uri="{FF2B5EF4-FFF2-40B4-BE49-F238E27FC236}">
                <a16:creationId xmlns:a16="http://schemas.microsoft.com/office/drawing/2014/main" id="{D080E2BB-6E9E-EB46-A2CF-F3E72FBB8534}"/>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4B03D136-C987-F6C2-C310-26369E4D2D3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8BB1461D-EEA0-CEC9-7F85-1DE6C06511D5}"/>
              </a:ext>
            </a:extLst>
          </p:cNvPr>
          <p:cNvSpPr>
            <a:spLocks noGrp="1"/>
          </p:cNvSpPr>
          <p:nvPr>
            <p:ph type="sldNum" sz="quarter" idx="18"/>
          </p:nvPr>
        </p:nvSpPr>
        <p:spPr/>
        <p:txBody>
          <a:bodyPr/>
          <a:lstStyle/>
          <a:p>
            <a:fld id="{7F40CEE9-417A-C549-8C5F-07F5B84EC486}" type="slidenum">
              <a:rPr lang="sv-SE" smtClean="0"/>
              <a:t>22</a:t>
            </a:fld>
            <a:endParaRPr lang="sv-SE"/>
          </a:p>
        </p:txBody>
      </p:sp>
    </p:spTree>
    <p:extLst>
      <p:ext uri="{BB962C8B-B14F-4D97-AF65-F5344CB8AC3E}">
        <p14:creationId xmlns:p14="http://schemas.microsoft.com/office/powerpoint/2010/main" val="405304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CEB187-3BC2-276D-4199-06346757F925}"/>
              </a:ext>
            </a:extLst>
          </p:cNvPr>
          <p:cNvSpPr>
            <a:spLocks noGrp="1"/>
          </p:cNvSpPr>
          <p:nvPr>
            <p:ph type="title"/>
          </p:nvPr>
        </p:nvSpPr>
        <p:spPr/>
        <p:txBody>
          <a:bodyPr/>
          <a:lstStyle/>
          <a:p>
            <a:r>
              <a:rPr lang="sv-SE" dirty="0"/>
              <a:t>Metod som anropar andra metoder</a:t>
            </a:r>
          </a:p>
        </p:txBody>
      </p:sp>
      <p:sp>
        <p:nvSpPr>
          <p:cNvPr id="3" name="Platshållare för text 2">
            <a:extLst>
              <a:ext uri="{FF2B5EF4-FFF2-40B4-BE49-F238E27FC236}">
                <a16:creationId xmlns:a16="http://schemas.microsoft.com/office/drawing/2014/main" id="{01E32C6B-54AB-8446-60B6-6CB95EF7E73F}"/>
              </a:ext>
            </a:extLst>
          </p:cNvPr>
          <p:cNvSpPr>
            <a:spLocks noGrp="1"/>
          </p:cNvSpPr>
          <p:nvPr>
            <p:ph type="body" sz="quarter" idx="15"/>
          </p:nvPr>
        </p:nvSpPr>
        <p:spPr>
          <a:xfrm>
            <a:off x="1281407" y="1751106"/>
            <a:ext cx="9629186" cy="948551"/>
          </a:xfrm>
        </p:spPr>
        <p:txBody>
          <a:bodyPr/>
          <a:lstStyle/>
          <a:p>
            <a:r>
              <a:rPr lang="sv-SE" dirty="0"/>
              <a:t>Här har vi ett exempel på en metod </a:t>
            </a:r>
            <a:r>
              <a:rPr lang="sv-SE" dirty="0" err="1">
                <a:solidFill>
                  <a:srgbClr val="795E26"/>
                </a:solidFill>
                <a:latin typeface="Consolas" panose="020B0609020204030204" pitchFamily="49" charset="0"/>
              </a:rPr>
              <a:t>checkSensors</a:t>
            </a:r>
            <a:r>
              <a:rPr lang="sv-SE" dirty="0"/>
              <a:t> som anropar flera andra metoder.</a:t>
            </a:r>
          </a:p>
        </p:txBody>
      </p:sp>
      <p:sp>
        <p:nvSpPr>
          <p:cNvPr id="4" name="Platshållare för datum 3">
            <a:extLst>
              <a:ext uri="{FF2B5EF4-FFF2-40B4-BE49-F238E27FC236}">
                <a16:creationId xmlns:a16="http://schemas.microsoft.com/office/drawing/2014/main" id="{18A044C9-BD83-696B-7153-45FAF5C5EA0D}"/>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06ADB838-1FEE-F65B-F43C-2DC79FDD342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4C996CC-BDAD-D9C6-F146-F09ED43BCEBA}"/>
              </a:ext>
            </a:extLst>
          </p:cNvPr>
          <p:cNvSpPr>
            <a:spLocks noGrp="1"/>
          </p:cNvSpPr>
          <p:nvPr>
            <p:ph type="sldNum" sz="quarter" idx="18"/>
          </p:nvPr>
        </p:nvSpPr>
        <p:spPr/>
        <p:txBody>
          <a:bodyPr/>
          <a:lstStyle/>
          <a:p>
            <a:fld id="{7F40CEE9-417A-C549-8C5F-07F5B84EC486}" type="slidenum">
              <a:rPr lang="sv-SE" smtClean="0"/>
              <a:t>23</a:t>
            </a:fld>
            <a:endParaRPr lang="sv-SE"/>
          </a:p>
        </p:txBody>
      </p:sp>
      <p:sp>
        <p:nvSpPr>
          <p:cNvPr id="8" name="textruta 7">
            <a:extLst>
              <a:ext uri="{FF2B5EF4-FFF2-40B4-BE49-F238E27FC236}">
                <a16:creationId xmlns:a16="http://schemas.microsoft.com/office/drawing/2014/main" id="{FC5DE2B6-8BEA-2DC4-13C0-004F775CB5AA}"/>
              </a:ext>
            </a:extLst>
          </p:cNvPr>
          <p:cNvSpPr txBox="1"/>
          <p:nvPr/>
        </p:nvSpPr>
        <p:spPr>
          <a:xfrm>
            <a:off x="1281407" y="2868390"/>
            <a:ext cx="9629186" cy="192142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void</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checkSensors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checkDoorSensors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checkStaircaseSensors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checkLobbySensors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checkOfficeSensors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ED7D21BB-AF52-99C2-9847-2163005A19CC}"/>
              </a:ext>
            </a:extLst>
          </p:cNvPr>
          <p:cNvSpPr txBox="1">
            <a:spLocks/>
          </p:cNvSpPr>
          <p:nvPr/>
        </p:nvSpPr>
        <p:spPr>
          <a:xfrm>
            <a:off x="1281407" y="4958546"/>
            <a:ext cx="9629186" cy="948551"/>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Genom att dela upp </a:t>
            </a:r>
            <a:r>
              <a:rPr lang="sv-SE" dirty="0" err="1">
                <a:solidFill>
                  <a:srgbClr val="795E26"/>
                </a:solidFill>
                <a:latin typeface="Consolas" panose="020B0609020204030204" pitchFamily="49" charset="0"/>
              </a:rPr>
              <a:t>checkSensors</a:t>
            </a:r>
            <a:r>
              <a:rPr lang="sv-SE" dirty="0"/>
              <a:t> i flera  mindre metoder så är det fortfarande tydligt vad metoden gör.</a:t>
            </a:r>
          </a:p>
        </p:txBody>
      </p:sp>
    </p:spTree>
    <p:extLst>
      <p:ext uri="{BB962C8B-B14F-4D97-AF65-F5344CB8AC3E}">
        <p14:creationId xmlns:p14="http://schemas.microsoft.com/office/powerpoint/2010/main" val="410458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4D589A-4386-0D4D-6723-CCEF8F08AD21}"/>
              </a:ext>
            </a:extLst>
          </p:cNvPr>
          <p:cNvSpPr>
            <a:spLocks noGrp="1"/>
          </p:cNvSpPr>
          <p:nvPr>
            <p:ph type="title"/>
          </p:nvPr>
        </p:nvSpPr>
        <p:spPr/>
        <p:txBody>
          <a:bodyPr/>
          <a:lstStyle/>
          <a:p>
            <a:r>
              <a:rPr lang="sv-SE" dirty="0"/>
              <a:t>Exempel</a:t>
            </a:r>
          </a:p>
        </p:txBody>
      </p:sp>
      <p:sp>
        <p:nvSpPr>
          <p:cNvPr id="4" name="Platshållare för datum 3">
            <a:extLst>
              <a:ext uri="{FF2B5EF4-FFF2-40B4-BE49-F238E27FC236}">
                <a16:creationId xmlns:a16="http://schemas.microsoft.com/office/drawing/2014/main" id="{C0DDE789-4886-AB25-BAC9-163832FBB76B}"/>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F57939E9-AC14-3EC5-0555-C69A040A970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17BD8E39-498E-A2A2-6754-5E18B5DB9FD6}"/>
              </a:ext>
            </a:extLst>
          </p:cNvPr>
          <p:cNvSpPr>
            <a:spLocks noGrp="1"/>
          </p:cNvSpPr>
          <p:nvPr>
            <p:ph type="sldNum" sz="quarter" idx="18"/>
          </p:nvPr>
        </p:nvSpPr>
        <p:spPr/>
        <p:txBody>
          <a:bodyPr/>
          <a:lstStyle/>
          <a:p>
            <a:fld id="{7F40CEE9-417A-C549-8C5F-07F5B84EC486}" type="slidenum">
              <a:rPr lang="sv-SE" smtClean="0"/>
              <a:t>24</a:t>
            </a:fld>
            <a:endParaRPr lang="sv-SE"/>
          </a:p>
        </p:txBody>
      </p:sp>
      <p:sp>
        <p:nvSpPr>
          <p:cNvPr id="10" name="textruta 9">
            <a:extLst>
              <a:ext uri="{FF2B5EF4-FFF2-40B4-BE49-F238E27FC236}">
                <a16:creationId xmlns:a16="http://schemas.microsoft.com/office/drawing/2014/main" id="{912EC4E6-DAA2-AF63-24AE-F034B53065EE}"/>
              </a:ext>
            </a:extLst>
          </p:cNvPr>
          <p:cNvSpPr txBox="1"/>
          <p:nvPr/>
        </p:nvSpPr>
        <p:spPr>
          <a:xfrm>
            <a:off x="1281407" y="1582373"/>
            <a:ext cx="9629186" cy="4075859"/>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calculateSTD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Härifrån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AF00DB"/>
                </a:solidFill>
                <a:effectLst/>
                <a:latin typeface="Consolas" panose="020B0609020204030204" pitchFamily="49" charset="0"/>
              </a:rPr>
              <a:t>for</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int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&lt;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 </a:t>
            </a:r>
            <a:r>
              <a:rPr lang="sv-SE" b="0" dirty="0">
                <a:solidFill>
                  <a:srgbClr val="008000"/>
                </a:solidFill>
                <a:effectLst/>
                <a:latin typeface="Consolas" panose="020B0609020204030204" pitchFamily="49" charset="0"/>
              </a:rPr>
              <a:t>// Allt detta hade kunnat vara en egen metod, </a:t>
            </a:r>
            <a:r>
              <a:rPr lang="sv-SE" b="0" dirty="0" err="1">
                <a:solidFill>
                  <a:srgbClr val="008000"/>
                </a:solidFill>
                <a:effectLst/>
                <a:latin typeface="Consolas" panose="020B0609020204030204" pitchFamily="49" charset="0"/>
              </a:rPr>
              <a:t>calculateMean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mean</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sum</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Hit</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AF00DB"/>
                </a:solidFill>
                <a:effectLst/>
                <a:latin typeface="Consolas" panose="020B0609020204030204" pitchFamily="49" charset="0"/>
              </a:rPr>
              <a:t>for</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int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&lt;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i</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267F99"/>
                </a:solidFill>
                <a:effectLst/>
                <a:latin typeface="Consolas" panose="020B0609020204030204" pitchFamily="49" charset="0"/>
              </a:rPr>
              <a:t>Math</a:t>
            </a:r>
            <a:r>
              <a:rPr lang="sv-SE" b="0" dirty="0" err="1">
                <a:solidFill>
                  <a:srgbClr val="3B3B3B"/>
                </a:solidFill>
                <a:effectLst/>
                <a:latin typeface="Consolas" panose="020B0609020204030204" pitchFamily="49" charset="0"/>
              </a:rPr>
              <a:t>.</a:t>
            </a:r>
            <a:r>
              <a:rPr lang="sv-SE" b="0" dirty="0" err="1">
                <a:solidFill>
                  <a:srgbClr val="795E26"/>
                </a:solidFill>
                <a:effectLst/>
                <a:latin typeface="Consolas" panose="020B0609020204030204" pitchFamily="49" charset="0"/>
              </a:rPr>
              <a:t>pow</a:t>
            </a:r>
            <a:r>
              <a:rPr lang="sv-SE" b="0" dirty="0">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i</a:t>
            </a:r>
            <a:r>
              <a:rPr lang="sv-SE" b="0" dirty="0">
                <a:solidFill>
                  <a:srgbClr val="3B3B3B"/>
                </a:solidFill>
                <a:effectLst/>
                <a:latin typeface="Consolas" panose="020B0609020204030204" pitchFamily="49" charset="0"/>
              </a:rPr>
              <a:t>]</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mean</a:t>
            </a:r>
            <a:r>
              <a:rPr lang="sv-SE" b="0" dirty="0">
                <a:solidFill>
                  <a:srgbClr val="3B3B3B"/>
                </a:solidFill>
                <a:effectLst/>
                <a:latin typeface="Consolas" panose="020B0609020204030204" pitchFamily="49" charset="0"/>
              </a:rPr>
              <a:t>), </a:t>
            </a:r>
            <a:r>
              <a:rPr lang="sv-SE" b="0" dirty="0">
                <a:solidFill>
                  <a:srgbClr val="098658"/>
                </a:solidFill>
                <a:effectLst/>
                <a:latin typeface="Consolas" panose="020B0609020204030204" pitchFamily="49" charset="0"/>
              </a:rPr>
              <a:t>2</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std</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s</a:t>
            </a:r>
            <a:r>
              <a:rPr lang="sv-SE" b="0" dirty="0">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values</a:t>
            </a:r>
            <a:r>
              <a:rPr lang="sv-SE" b="0" dirty="0" err="1">
                <a:solidFill>
                  <a:srgbClr val="3B3B3B"/>
                </a:solidFill>
                <a:effectLst/>
                <a:latin typeface="Consolas" panose="020B0609020204030204" pitchFamily="49" charset="0"/>
              </a:rPr>
              <a:t>.</a:t>
            </a:r>
            <a:r>
              <a:rPr lang="sv-SE" b="0" dirty="0" err="1">
                <a:solidFill>
                  <a:srgbClr val="001080"/>
                </a:solidFill>
                <a:effectLst/>
                <a:latin typeface="Consolas" panose="020B0609020204030204" pitchFamily="49" charset="0"/>
              </a:rPr>
              <a:t>length</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std</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12522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AFEBDBB-6967-A49B-1177-3862DE76F442}"/>
              </a:ext>
            </a:extLst>
          </p:cNvPr>
          <p:cNvSpPr>
            <a:spLocks noGrp="1"/>
          </p:cNvSpPr>
          <p:nvPr>
            <p:ph type="title"/>
          </p:nvPr>
        </p:nvSpPr>
        <p:spPr/>
        <p:txBody>
          <a:bodyPr/>
          <a:lstStyle/>
          <a:p>
            <a:r>
              <a:rPr lang="sv-SE" dirty="0" err="1"/>
              <a:t>Return</a:t>
            </a:r>
            <a:endParaRPr lang="sv-SE" dirty="0"/>
          </a:p>
        </p:txBody>
      </p:sp>
      <p:sp>
        <p:nvSpPr>
          <p:cNvPr id="3" name="Platshållare för text 2">
            <a:extLst>
              <a:ext uri="{FF2B5EF4-FFF2-40B4-BE49-F238E27FC236}">
                <a16:creationId xmlns:a16="http://schemas.microsoft.com/office/drawing/2014/main" id="{F80B55F3-6672-0048-4CB4-A4001B57129D}"/>
              </a:ext>
            </a:extLst>
          </p:cNvPr>
          <p:cNvSpPr>
            <a:spLocks noGrp="1"/>
          </p:cNvSpPr>
          <p:nvPr>
            <p:ph type="body" sz="quarter" idx="15"/>
          </p:nvPr>
        </p:nvSpPr>
        <p:spPr>
          <a:xfrm>
            <a:off x="1281407" y="1751106"/>
            <a:ext cx="9629186" cy="495705"/>
          </a:xfrm>
        </p:spPr>
        <p:txBody>
          <a:bodyPr/>
          <a:lstStyle/>
          <a:p>
            <a:r>
              <a:rPr lang="sv-SE" dirty="0"/>
              <a:t>Kommandot </a:t>
            </a:r>
            <a:r>
              <a:rPr lang="sv-SE" dirty="0" err="1">
                <a:solidFill>
                  <a:srgbClr val="AF00DB"/>
                </a:solidFill>
                <a:latin typeface="Consolas" panose="020B0609020204030204" pitchFamily="49" charset="0"/>
              </a:rPr>
              <a:t>return</a:t>
            </a:r>
            <a:r>
              <a:rPr lang="sv-SE" dirty="0"/>
              <a:t> skickar tillbaka det värde som kommer efteråt.</a:t>
            </a:r>
          </a:p>
        </p:txBody>
      </p:sp>
      <p:sp>
        <p:nvSpPr>
          <p:cNvPr id="4" name="Platshållare för datum 3">
            <a:extLst>
              <a:ext uri="{FF2B5EF4-FFF2-40B4-BE49-F238E27FC236}">
                <a16:creationId xmlns:a16="http://schemas.microsoft.com/office/drawing/2014/main" id="{E38EDE2B-C340-BD6F-A523-FFA28A1F9FDF}"/>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8CE64FD0-2245-34F5-8CBD-76AC41757D6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DFAC6FF-EA74-910F-7DD5-45B25D5517F2}"/>
              </a:ext>
            </a:extLst>
          </p:cNvPr>
          <p:cNvSpPr>
            <a:spLocks noGrp="1"/>
          </p:cNvSpPr>
          <p:nvPr>
            <p:ph type="sldNum" sz="quarter" idx="18"/>
          </p:nvPr>
        </p:nvSpPr>
        <p:spPr/>
        <p:txBody>
          <a:bodyPr/>
          <a:lstStyle/>
          <a:p>
            <a:fld id="{7F40CEE9-417A-C549-8C5F-07F5B84EC486}" type="slidenum">
              <a:rPr lang="sv-SE" smtClean="0"/>
              <a:t>25</a:t>
            </a:fld>
            <a:endParaRPr lang="sv-SE"/>
          </a:p>
        </p:txBody>
      </p:sp>
      <p:sp>
        <p:nvSpPr>
          <p:cNvPr id="8" name="textruta 7">
            <a:extLst>
              <a:ext uri="{FF2B5EF4-FFF2-40B4-BE49-F238E27FC236}">
                <a16:creationId xmlns:a16="http://schemas.microsoft.com/office/drawing/2014/main" id="{1DE00247-6C8B-FACD-944F-64972C2809FA}"/>
              </a:ext>
            </a:extLst>
          </p:cNvPr>
          <p:cNvSpPr txBox="1"/>
          <p:nvPr/>
        </p:nvSpPr>
        <p:spPr>
          <a:xfrm>
            <a:off x="1281407" y="2316577"/>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err="1">
                <a:solidFill>
                  <a:srgbClr val="0000FF"/>
                </a:solidFill>
                <a:effectLst/>
                <a:latin typeface="Consolas" panose="020B0609020204030204" pitchFamily="49" charset="0"/>
              </a:rPr>
              <a:t>static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795E26"/>
                </a:solidFill>
                <a:effectLst/>
                <a:latin typeface="Consolas" panose="020B0609020204030204" pitchFamily="49" charset="0"/>
              </a:rPr>
              <a:t>secondMethod</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char</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String</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a</a:t>
            </a:r>
            <a:r>
              <a:rPr lang="sv-SE" b="0" dirty="0" err="1">
                <a:solidFill>
                  <a:srgbClr val="000000"/>
                </a:solidFill>
                <a:effectLst/>
                <a:latin typeface="Consolas" panose="020B0609020204030204" pitchFamily="49" charset="0"/>
              </a:rPr>
              <a:t>+</a:t>
            </a:r>
            <a:r>
              <a:rPr lang="sv-SE" b="0" dirty="0" err="1">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Konkatenerar texten</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err="1">
                <a:solidFill>
                  <a:srgbClr val="001080"/>
                </a:solidFill>
                <a:effectLst/>
                <a:latin typeface="Consolas" panose="020B0609020204030204" pitchFamily="49" charset="0"/>
              </a:rPr>
              <a:t>newString</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Returnerar vår nya sträng</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BC2E4D34-630A-85A2-84DA-2D435089276D}"/>
              </a:ext>
            </a:extLst>
          </p:cNvPr>
          <p:cNvSpPr txBox="1">
            <a:spLocks/>
          </p:cNvSpPr>
          <p:nvPr/>
        </p:nvSpPr>
        <p:spPr>
          <a:xfrm>
            <a:off x="1281407" y="3692213"/>
            <a:ext cx="9629186" cy="495705"/>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är det </a:t>
            </a:r>
            <a:r>
              <a:rPr lang="sv-SE" dirty="0" err="1">
                <a:solidFill>
                  <a:srgbClr val="001080"/>
                </a:solidFill>
                <a:latin typeface="Consolas" panose="020B0609020204030204" pitchFamily="49" charset="0"/>
              </a:rPr>
              <a:t>newString</a:t>
            </a:r>
            <a:r>
              <a:rPr lang="sv-SE" dirty="0"/>
              <a:t> som skickas tillbaka till anropet.</a:t>
            </a:r>
          </a:p>
        </p:txBody>
      </p:sp>
    </p:spTree>
    <p:extLst>
      <p:ext uri="{BB962C8B-B14F-4D97-AF65-F5344CB8AC3E}">
        <p14:creationId xmlns:p14="http://schemas.microsoft.com/office/powerpoint/2010/main" val="3307007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F078FBA-EC74-83CE-947C-7CC826FAF89C}"/>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78E8F70A-4A78-E991-B293-BEF042F35D5D}"/>
              </a:ext>
            </a:extLst>
          </p:cNvPr>
          <p:cNvSpPr>
            <a:spLocks noGrp="1"/>
          </p:cNvSpPr>
          <p:nvPr>
            <p:ph type="body" sz="quarter" idx="15"/>
          </p:nvPr>
        </p:nvSpPr>
        <p:spPr>
          <a:xfrm>
            <a:off x="1281407" y="1751106"/>
            <a:ext cx="9629186" cy="556665"/>
          </a:xfrm>
        </p:spPr>
        <p:txBody>
          <a:bodyPr/>
          <a:lstStyle/>
          <a:p>
            <a:r>
              <a:rPr lang="sv-SE" dirty="0"/>
              <a:t>Tidigare hade vi följande exempel:</a:t>
            </a:r>
          </a:p>
        </p:txBody>
      </p:sp>
      <p:sp>
        <p:nvSpPr>
          <p:cNvPr id="4" name="Platshållare för datum 3">
            <a:extLst>
              <a:ext uri="{FF2B5EF4-FFF2-40B4-BE49-F238E27FC236}">
                <a16:creationId xmlns:a16="http://schemas.microsoft.com/office/drawing/2014/main" id="{4047DD16-A0F0-20E6-2CD3-EC3A6579EF8A}"/>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DE42E0F3-A477-CA1F-DA3E-0DB7095357E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ECE952BA-19DE-9609-E415-EB253C843CC8}"/>
              </a:ext>
            </a:extLst>
          </p:cNvPr>
          <p:cNvSpPr>
            <a:spLocks noGrp="1"/>
          </p:cNvSpPr>
          <p:nvPr>
            <p:ph type="sldNum" sz="quarter" idx="18"/>
          </p:nvPr>
        </p:nvSpPr>
        <p:spPr/>
        <p:txBody>
          <a:bodyPr/>
          <a:lstStyle/>
          <a:p>
            <a:fld id="{7F40CEE9-417A-C549-8C5F-07F5B84EC486}" type="slidenum">
              <a:rPr lang="sv-SE" smtClean="0"/>
              <a:t>26</a:t>
            </a:fld>
            <a:endParaRPr lang="sv-SE"/>
          </a:p>
        </p:txBody>
      </p:sp>
      <p:sp>
        <p:nvSpPr>
          <p:cNvPr id="9" name="textruta 8">
            <a:extLst>
              <a:ext uri="{FF2B5EF4-FFF2-40B4-BE49-F238E27FC236}">
                <a16:creationId xmlns:a16="http://schemas.microsoft.com/office/drawing/2014/main" id="{44B7C33D-04EA-4BF2-530C-AD508F204FA6}"/>
              </a:ext>
            </a:extLst>
          </p:cNvPr>
          <p:cNvSpPr txBox="1"/>
          <p:nvPr/>
        </p:nvSpPr>
        <p:spPr>
          <a:xfrm>
            <a:off x="1281407" y="2393096"/>
            <a:ext cx="9629186"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96811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DDC1077-F18F-5C01-C1D4-0297EAE2FD7D}"/>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69811863-626E-28A9-88F7-99DA7920CA14}"/>
              </a:ext>
            </a:extLst>
          </p:cNvPr>
          <p:cNvSpPr>
            <a:spLocks noGrp="1"/>
          </p:cNvSpPr>
          <p:nvPr>
            <p:ph type="body" sz="quarter" idx="15"/>
          </p:nvPr>
        </p:nvSpPr>
        <p:spPr>
          <a:xfrm>
            <a:off x="1281407" y="1751106"/>
            <a:ext cx="9629186" cy="565374"/>
          </a:xfrm>
        </p:spPr>
        <p:txBody>
          <a:bodyPr/>
          <a:lstStyle/>
          <a:p>
            <a:r>
              <a:rPr lang="sv-SE" dirty="0"/>
              <a:t>Vi kan korta ner den koden, och göra den läsligare:</a:t>
            </a:r>
          </a:p>
        </p:txBody>
      </p:sp>
      <p:sp>
        <p:nvSpPr>
          <p:cNvPr id="4" name="Platshållare för datum 3">
            <a:extLst>
              <a:ext uri="{FF2B5EF4-FFF2-40B4-BE49-F238E27FC236}">
                <a16:creationId xmlns:a16="http://schemas.microsoft.com/office/drawing/2014/main" id="{BEF2EB66-BB11-130B-ED52-DEE091C5FD65}"/>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58BC71F7-AB79-DA50-01DD-BF7DFEEDFDE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B67391F-79F0-8956-5C2D-9143B1881C84}"/>
              </a:ext>
            </a:extLst>
          </p:cNvPr>
          <p:cNvSpPr>
            <a:spLocks noGrp="1"/>
          </p:cNvSpPr>
          <p:nvPr>
            <p:ph type="sldNum" sz="quarter" idx="18"/>
          </p:nvPr>
        </p:nvSpPr>
        <p:spPr/>
        <p:txBody>
          <a:bodyPr/>
          <a:lstStyle/>
          <a:p>
            <a:fld id="{7F40CEE9-417A-C549-8C5F-07F5B84EC486}" type="slidenum">
              <a:rPr lang="sv-SE" smtClean="0"/>
              <a:t>27</a:t>
            </a:fld>
            <a:endParaRPr lang="sv-SE"/>
          </a:p>
        </p:txBody>
      </p:sp>
      <p:sp>
        <p:nvSpPr>
          <p:cNvPr id="8" name="textruta 7">
            <a:extLst>
              <a:ext uri="{FF2B5EF4-FFF2-40B4-BE49-F238E27FC236}">
                <a16:creationId xmlns:a16="http://schemas.microsoft.com/office/drawing/2014/main" id="{B4DF286D-71F1-08B5-2DD8-014C2D5AE80D}"/>
              </a:ext>
            </a:extLst>
          </p:cNvPr>
          <p:cNvSpPr txBox="1"/>
          <p:nvPr/>
        </p:nvSpPr>
        <p:spPr>
          <a:xfrm>
            <a:off x="1281407" y="2316480"/>
            <a:ext cx="9629186" cy="2536977"/>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Returnerar</a:t>
            </a:r>
            <a:r>
              <a:rPr lang="en-US" b="0" dirty="0">
                <a:solidFill>
                  <a:srgbClr val="008000"/>
                </a:solidFill>
                <a:effectLst/>
                <a:latin typeface="Consolas" panose="020B0609020204030204" pitchFamily="49" charset="0"/>
              </a:rPr>
              <a:t> a</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Returnerar</a:t>
            </a:r>
            <a:r>
              <a:rPr lang="en-US" b="0" dirty="0">
                <a:solidFill>
                  <a:srgbClr val="008000"/>
                </a:solidFill>
                <a:effectLst/>
                <a:latin typeface="Consolas" panose="020B0609020204030204" pitchFamily="49" charset="0"/>
              </a:rPr>
              <a:t> b</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520638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8E3F36F-384C-C4D4-324B-13DE56E6E1AB}"/>
              </a:ext>
            </a:extLst>
          </p:cNvPr>
          <p:cNvSpPr>
            <a:spLocks noGrp="1"/>
          </p:cNvSpPr>
          <p:nvPr>
            <p:ph type="title"/>
          </p:nvPr>
        </p:nvSpPr>
        <p:spPr/>
        <p:txBody>
          <a:bodyPr/>
          <a:lstStyle/>
          <a:p>
            <a:r>
              <a:rPr lang="sv-SE" dirty="0"/>
              <a:t>Flera </a:t>
            </a:r>
            <a:r>
              <a:rPr lang="sv-SE" dirty="0" err="1"/>
              <a:t>return</a:t>
            </a:r>
            <a:endParaRPr lang="sv-SE" dirty="0"/>
          </a:p>
        </p:txBody>
      </p:sp>
      <p:sp>
        <p:nvSpPr>
          <p:cNvPr id="3" name="Platshållare för text 2">
            <a:extLst>
              <a:ext uri="{FF2B5EF4-FFF2-40B4-BE49-F238E27FC236}">
                <a16:creationId xmlns:a16="http://schemas.microsoft.com/office/drawing/2014/main" id="{1D0B757E-6070-A89B-F2B5-42847BE13D5E}"/>
              </a:ext>
            </a:extLst>
          </p:cNvPr>
          <p:cNvSpPr>
            <a:spLocks noGrp="1"/>
          </p:cNvSpPr>
          <p:nvPr>
            <p:ph type="body" sz="quarter" idx="15"/>
          </p:nvPr>
        </p:nvSpPr>
        <p:spPr/>
        <p:txBody>
          <a:bodyPr/>
          <a:lstStyle/>
          <a:p>
            <a:r>
              <a:rPr lang="sv-SE" dirty="0"/>
              <a:t>När programmet når en </a:t>
            </a:r>
            <a:r>
              <a:rPr lang="en-US" dirty="0">
                <a:solidFill>
                  <a:srgbClr val="AF00DB"/>
                </a:solidFill>
                <a:latin typeface="Consolas" panose="020B0609020204030204" pitchFamily="49" charset="0"/>
              </a:rPr>
              <a:t>return</a:t>
            </a:r>
            <a:r>
              <a:rPr lang="sv-SE" dirty="0"/>
              <a:t> så avslutas metoden och värdet returneras.</a:t>
            </a:r>
          </a:p>
          <a:p>
            <a:r>
              <a:rPr lang="sv-SE" dirty="0"/>
              <a:t>Koden kommer alltså inte att fortsätta och returnera något mer senare.</a:t>
            </a:r>
          </a:p>
        </p:txBody>
      </p:sp>
      <p:sp>
        <p:nvSpPr>
          <p:cNvPr id="4" name="Platshållare för datum 3">
            <a:extLst>
              <a:ext uri="{FF2B5EF4-FFF2-40B4-BE49-F238E27FC236}">
                <a16:creationId xmlns:a16="http://schemas.microsoft.com/office/drawing/2014/main" id="{8CB59330-9B07-ECDB-8C3E-9E8417896165}"/>
              </a:ext>
            </a:extLst>
          </p:cNvPr>
          <p:cNvSpPr>
            <a:spLocks noGrp="1"/>
          </p:cNvSpPr>
          <p:nvPr>
            <p:ph type="dt" sz="half" idx="16"/>
          </p:nvPr>
        </p:nvSpPr>
        <p:spPr/>
        <p:txBody>
          <a:bodyPr/>
          <a:lstStyle/>
          <a:p>
            <a:fld id="{D7973276-9985-4CFD-A750-2690FAECFE9E}" type="datetime1">
              <a:rPr lang="sv-SE" smtClean="0"/>
              <a:t>2025-09-11</a:t>
            </a:fld>
            <a:endParaRPr lang="sv-SE"/>
          </a:p>
        </p:txBody>
      </p:sp>
      <p:sp>
        <p:nvSpPr>
          <p:cNvPr id="5" name="Platshållare för sidfot 4">
            <a:extLst>
              <a:ext uri="{FF2B5EF4-FFF2-40B4-BE49-F238E27FC236}">
                <a16:creationId xmlns:a16="http://schemas.microsoft.com/office/drawing/2014/main" id="{6566A132-E321-4632-CAE1-0AC2049FA93F}"/>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C8D9E44-ECA2-6E67-3302-7FFA19DC7E88}"/>
              </a:ext>
            </a:extLst>
          </p:cNvPr>
          <p:cNvSpPr>
            <a:spLocks noGrp="1"/>
          </p:cNvSpPr>
          <p:nvPr>
            <p:ph type="sldNum" sz="quarter" idx="18"/>
          </p:nvPr>
        </p:nvSpPr>
        <p:spPr/>
        <p:txBody>
          <a:bodyPr/>
          <a:lstStyle/>
          <a:p>
            <a:fld id="{7F40CEE9-417A-C549-8C5F-07F5B84EC486}" type="slidenum">
              <a:rPr lang="sv-SE" smtClean="0"/>
              <a:t>28</a:t>
            </a:fld>
            <a:endParaRPr lang="sv-SE"/>
          </a:p>
        </p:txBody>
      </p:sp>
    </p:spTree>
    <p:extLst>
      <p:ext uri="{BB962C8B-B14F-4D97-AF65-F5344CB8AC3E}">
        <p14:creationId xmlns:p14="http://schemas.microsoft.com/office/powerpoint/2010/main" val="673118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C769572E-A33A-7EB0-8439-1C02BDE9F8BE}"/>
              </a:ext>
            </a:extLst>
          </p:cNvPr>
          <p:cNvSpPr>
            <a:spLocks noGrp="1"/>
          </p:cNvSpPr>
          <p:nvPr>
            <p:ph type="body" sz="quarter" idx="19"/>
          </p:nvPr>
        </p:nvSpPr>
        <p:spPr/>
        <p:txBody>
          <a:bodyPr/>
          <a:lstStyle/>
          <a:p>
            <a:r>
              <a:rPr lang="sv-SE" dirty="0"/>
              <a:t>Mer om metoder</a:t>
            </a:r>
          </a:p>
        </p:txBody>
      </p:sp>
    </p:spTree>
    <p:extLst>
      <p:ext uri="{BB962C8B-B14F-4D97-AF65-F5344CB8AC3E}">
        <p14:creationId xmlns:p14="http://schemas.microsoft.com/office/powerpoint/2010/main" val="3191979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ECF652B-3A13-7611-C86B-58C5245E69F1}"/>
              </a:ext>
            </a:extLst>
          </p:cNvPr>
          <p:cNvSpPr>
            <a:spLocks noGrp="1"/>
          </p:cNvSpPr>
          <p:nvPr>
            <p:ph type="body" sz="quarter" idx="19"/>
          </p:nvPr>
        </p:nvSpPr>
        <p:spPr/>
        <p:txBody>
          <a:bodyPr/>
          <a:lstStyle/>
          <a:p>
            <a:r>
              <a:rPr lang="sv-SE" dirty="0"/>
              <a:t>Repetition</a:t>
            </a:r>
          </a:p>
        </p:txBody>
      </p:sp>
    </p:spTree>
    <p:extLst>
      <p:ext uri="{BB962C8B-B14F-4D97-AF65-F5344CB8AC3E}">
        <p14:creationId xmlns:p14="http://schemas.microsoft.com/office/powerpoint/2010/main" val="800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1F5C689-F2C6-59BD-DAED-12608E495534}"/>
              </a:ext>
            </a:extLst>
          </p:cNvPr>
          <p:cNvSpPr>
            <a:spLocks noGrp="1"/>
          </p:cNvSpPr>
          <p:nvPr>
            <p:ph type="title"/>
          </p:nvPr>
        </p:nvSpPr>
        <p:spPr/>
        <p:txBody>
          <a:bodyPr/>
          <a:lstStyle/>
          <a:p>
            <a:r>
              <a:rPr lang="sv-SE" dirty="0"/>
              <a:t>Överlagring av metoder</a:t>
            </a:r>
          </a:p>
        </p:txBody>
      </p:sp>
      <p:sp>
        <p:nvSpPr>
          <p:cNvPr id="3" name="Platshållare för text 2">
            <a:extLst>
              <a:ext uri="{FF2B5EF4-FFF2-40B4-BE49-F238E27FC236}">
                <a16:creationId xmlns:a16="http://schemas.microsoft.com/office/drawing/2014/main" id="{108152CF-EB9B-9322-2233-CADC8AEAC192}"/>
              </a:ext>
            </a:extLst>
          </p:cNvPr>
          <p:cNvSpPr>
            <a:spLocks noGrp="1"/>
          </p:cNvSpPr>
          <p:nvPr>
            <p:ph type="body" sz="quarter" idx="15"/>
          </p:nvPr>
        </p:nvSpPr>
        <p:spPr/>
        <p:txBody>
          <a:bodyPr/>
          <a:lstStyle/>
          <a:p>
            <a:r>
              <a:rPr lang="sv-SE" dirty="0"/>
              <a:t>Det händer att man har en metod där man vill att den ska kunna ta emot olika parametrar. Kanske för att man vill kunna ta emot olika antal parametrar eller för att man vill göra olika saker beroende på datatyperna som skickas in.</a:t>
            </a:r>
          </a:p>
          <a:p>
            <a:r>
              <a:rPr lang="sv-SE" dirty="0"/>
              <a:t>Det är möjligt att skapa flera metoder med samma namn, förutsatt att de alla returnerar samma </a:t>
            </a:r>
            <a:r>
              <a:rPr lang="sv-SE" dirty="0" err="1"/>
              <a:t>datatyp</a:t>
            </a:r>
            <a:r>
              <a:rPr lang="sv-SE" dirty="0"/>
              <a:t>, samt att de har olika parameterlistor.</a:t>
            </a:r>
          </a:p>
        </p:txBody>
      </p:sp>
      <p:sp>
        <p:nvSpPr>
          <p:cNvPr id="4" name="Platshållare för datum 3">
            <a:extLst>
              <a:ext uri="{FF2B5EF4-FFF2-40B4-BE49-F238E27FC236}">
                <a16:creationId xmlns:a16="http://schemas.microsoft.com/office/drawing/2014/main" id="{0E4801E1-858E-FC9A-C274-C003B140CF04}"/>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B8B93FF3-17A5-93EE-6DF5-63AA90DFB1B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0F1C4148-1056-69AD-3963-733578FA8A83}"/>
              </a:ext>
            </a:extLst>
          </p:cNvPr>
          <p:cNvSpPr>
            <a:spLocks noGrp="1"/>
          </p:cNvSpPr>
          <p:nvPr>
            <p:ph type="sldNum" sz="quarter" idx="18"/>
          </p:nvPr>
        </p:nvSpPr>
        <p:spPr/>
        <p:txBody>
          <a:bodyPr/>
          <a:lstStyle/>
          <a:p>
            <a:fld id="{7F40CEE9-417A-C549-8C5F-07F5B84EC486}" type="slidenum">
              <a:rPr lang="sv-SE" smtClean="0"/>
              <a:t>30</a:t>
            </a:fld>
            <a:endParaRPr lang="sv-SE"/>
          </a:p>
        </p:txBody>
      </p:sp>
    </p:spTree>
    <p:extLst>
      <p:ext uri="{BB962C8B-B14F-4D97-AF65-F5344CB8AC3E}">
        <p14:creationId xmlns:p14="http://schemas.microsoft.com/office/powerpoint/2010/main" val="1113572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A79D9D-9853-6140-FA92-568F9136AFFC}"/>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968BF112-35D7-9C24-48D8-6B5EE9C60BD3}"/>
              </a:ext>
            </a:extLst>
          </p:cNvPr>
          <p:cNvSpPr>
            <a:spLocks noGrp="1"/>
          </p:cNvSpPr>
          <p:nvPr>
            <p:ph type="body" sz="quarter" idx="15"/>
          </p:nvPr>
        </p:nvSpPr>
        <p:spPr>
          <a:xfrm>
            <a:off x="1281407" y="4815840"/>
            <a:ext cx="9629186" cy="896983"/>
          </a:xfrm>
        </p:spPr>
        <p:txBody>
          <a:bodyPr/>
          <a:lstStyle/>
          <a:p>
            <a:pPr>
              <a:lnSpc>
                <a:spcPts val="2400"/>
              </a:lnSpc>
              <a:buNone/>
            </a:pPr>
            <a:r>
              <a:rPr lang="sv-SE" dirty="0"/>
              <a:t>Nu gör kommandona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1</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3</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 </a:t>
            </a:r>
            <a:r>
              <a:rPr lang="sv-SE" dirty="0"/>
              <a:t>och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5</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3</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7</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0</a:t>
            </a:r>
            <a:r>
              <a:rPr lang="sv-SE" b="0" dirty="0">
                <a:solidFill>
                  <a:srgbClr val="3B3B3B"/>
                </a:solidFill>
                <a:effectLst/>
                <a:latin typeface="Consolas" panose="020B0609020204030204" pitchFamily="49" charset="0"/>
              </a:rPr>
              <a:t>)</a:t>
            </a:r>
            <a:r>
              <a:rPr lang="sv-SE" dirty="0"/>
              <a:t> lite olika saker.</a:t>
            </a:r>
          </a:p>
        </p:txBody>
      </p:sp>
      <p:sp>
        <p:nvSpPr>
          <p:cNvPr id="4" name="Platshållare för datum 3">
            <a:extLst>
              <a:ext uri="{FF2B5EF4-FFF2-40B4-BE49-F238E27FC236}">
                <a16:creationId xmlns:a16="http://schemas.microsoft.com/office/drawing/2014/main" id="{3943BBE9-117B-E16D-671E-CC5C7DDFEB40}"/>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76F03456-73A1-16C0-2E69-BA95D75656B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FED4B48A-C059-8222-60D3-4EE764CACC2D}"/>
              </a:ext>
            </a:extLst>
          </p:cNvPr>
          <p:cNvSpPr>
            <a:spLocks noGrp="1"/>
          </p:cNvSpPr>
          <p:nvPr>
            <p:ph type="sldNum" sz="quarter" idx="18"/>
          </p:nvPr>
        </p:nvSpPr>
        <p:spPr/>
        <p:txBody>
          <a:bodyPr/>
          <a:lstStyle/>
          <a:p>
            <a:fld id="{7F40CEE9-417A-C549-8C5F-07F5B84EC486}" type="slidenum">
              <a:rPr lang="sv-SE" smtClean="0"/>
              <a:t>31</a:t>
            </a:fld>
            <a:endParaRPr lang="sv-SE"/>
          </a:p>
        </p:txBody>
      </p:sp>
      <p:sp>
        <p:nvSpPr>
          <p:cNvPr id="8" name="textruta 7">
            <a:extLst>
              <a:ext uri="{FF2B5EF4-FFF2-40B4-BE49-F238E27FC236}">
                <a16:creationId xmlns:a16="http://schemas.microsoft.com/office/drawing/2014/main" id="{62B68B9E-C36D-2253-1AA7-88B4412FD09D}"/>
              </a:ext>
            </a:extLst>
          </p:cNvPr>
          <p:cNvSpPr txBox="1"/>
          <p:nvPr/>
        </p:nvSpPr>
        <p:spPr>
          <a:xfrm>
            <a:off x="1281407" y="1701024"/>
            <a:ext cx="9629186" cy="2844753"/>
          </a:xfrm>
          <a:prstGeom prst="rect">
            <a:avLst/>
          </a:prstGeom>
          <a:solidFill>
            <a:schemeClr val="bg1"/>
          </a:solidFill>
          <a:ln>
            <a:solidFill>
              <a:schemeClr val="tx1"/>
            </a:solidFill>
          </a:ln>
        </p:spPr>
        <p:txBody>
          <a:bodyPr wrap="square">
            <a:spAutoFit/>
          </a:bodyPr>
          <a:lstStyle/>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8000"/>
                </a:solidFill>
                <a:effectLst/>
                <a:latin typeface="Consolas" panose="020B0609020204030204" pitchFamily="49" charset="0"/>
              </a:rPr>
              <a:t>// </a:t>
            </a:r>
            <a:r>
              <a:rPr lang="sv-SE" b="0" dirty="0" err="1">
                <a:solidFill>
                  <a:srgbClr val="008000"/>
                </a:solidFill>
                <a:effectLst/>
                <a:latin typeface="Consolas" panose="020B0609020204030204" pitchFamily="49" charset="0"/>
              </a:rPr>
              <a:t>Vertical</a:t>
            </a:r>
            <a:r>
              <a:rPr lang="sv-SE" b="0" dirty="0">
                <a:solidFill>
                  <a:srgbClr val="008000"/>
                </a:solidFill>
                <a:effectLst/>
                <a:latin typeface="Consolas" panose="020B0609020204030204" pitchFamily="49" charset="0"/>
              </a:rPr>
              <a:t> space är </a:t>
            </a:r>
            <a:r>
              <a:rPr lang="sv-SE" b="0" dirty="0" err="1">
                <a:solidFill>
                  <a:srgbClr val="008000"/>
                </a:solidFill>
                <a:effectLst/>
                <a:latin typeface="Consolas" panose="020B0609020204030204" pitchFamily="49" charset="0"/>
              </a:rPr>
              <a:t>prime</a:t>
            </a:r>
            <a:r>
              <a:rPr lang="sv-SE" b="0" dirty="0">
                <a:solidFill>
                  <a:srgbClr val="008000"/>
                </a:solidFill>
                <a:effectLst/>
                <a:latin typeface="Consolas" panose="020B0609020204030204" pitchFamily="49" charset="0"/>
              </a:rPr>
              <a:t> real </a:t>
            </a:r>
            <a:r>
              <a:rPr lang="sv-SE" b="0" dirty="0" err="1">
                <a:solidFill>
                  <a:srgbClr val="008000"/>
                </a:solidFill>
                <a:effectLst/>
                <a:latin typeface="Consolas" panose="020B0609020204030204" pitchFamily="49" charset="0"/>
              </a:rPr>
              <a:t>estate</a:t>
            </a:r>
            <a:endParaRPr lang="sv-SE" b="0" dirty="0">
              <a:solidFill>
                <a:srgbClr val="3B3B3B"/>
              </a:solidFill>
              <a:effectLst/>
              <a:latin typeface="Consolas" panose="020B0609020204030204" pitchFamily="49" charset="0"/>
            </a:endParaRP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&amp;&amp;</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if</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000000"/>
                </a:solidFill>
                <a:effectLst/>
                <a:latin typeface="Consolas" panose="020B0609020204030204" pitchFamily="49" charset="0"/>
              </a:rPr>
              <a:t>&gt;=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000000"/>
                </a:solidFill>
                <a:effectLst/>
                <a:latin typeface="Consolas" panose="020B0609020204030204" pitchFamily="49" charset="0"/>
              </a:rPr>
              <a:t>&amp;&amp;</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000000"/>
                </a:solidFill>
                <a:effectLst/>
                <a:latin typeface="Consolas" panose="020B0609020204030204" pitchFamily="49" charset="0"/>
              </a:rPr>
              <a:t>&gt;=</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else</a:t>
            </a: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24731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2659564-8815-7E62-EE91-5767E5D85537}"/>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439925E3-91D1-6127-9599-9C27D71E90A9}"/>
              </a:ext>
            </a:extLst>
          </p:cNvPr>
          <p:cNvSpPr>
            <a:spLocks noGrp="1"/>
          </p:cNvSpPr>
          <p:nvPr>
            <p:ph type="body" sz="quarter" idx="15"/>
          </p:nvPr>
        </p:nvSpPr>
        <p:spPr>
          <a:xfrm>
            <a:off x="1281407" y="4127149"/>
            <a:ext cx="9629186" cy="1290235"/>
          </a:xfrm>
        </p:spPr>
        <p:txBody>
          <a:bodyPr/>
          <a:lstStyle/>
          <a:p>
            <a:r>
              <a:rPr lang="sv-SE" dirty="0"/>
              <a:t>Hur fungerar det här?</a:t>
            </a:r>
          </a:p>
        </p:txBody>
      </p:sp>
      <p:sp>
        <p:nvSpPr>
          <p:cNvPr id="4" name="Platshållare för datum 3">
            <a:extLst>
              <a:ext uri="{FF2B5EF4-FFF2-40B4-BE49-F238E27FC236}">
                <a16:creationId xmlns:a16="http://schemas.microsoft.com/office/drawing/2014/main" id="{A5B0FA15-6220-6E31-21FF-AAE1E2A90810}"/>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EA5EBB04-3B9D-DB93-8A7D-6EF8A01E49AC}"/>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555A1FA2-14C9-05E4-83D4-47F5C8B9E103}"/>
              </a:ext>
            </a:extLst>
          </p:cNvPr>
          <p:cNvSpPr>
            <a:spLocks noGrp="1"/>
          </p:cNvSpPr>
          <p:nvPr>
            <p:ph type="sldNum" sz="quarter" idx="18"/>
          </p:nvPr>
        </p:nvSpPr>
        <p:spPr/>
        <p:txBody>
          <a:bodyPr/>
          <a:lstStyle/>
          <a:p>
            <a:fld id="{7F40CEE9-417A-C549-8C5F-07F5B84EC486}" type="slidenum">
              <a:rPr lang="sv-SE" smtClean="0"/>
              <a:t>32</a:t>
            </a:fld>
            <a:endParaRPr lang="sv-SE"/>
          </a:p>
        </p:txBody>
      </p:sp>
      <p:sp>
        <p:nvSpPr>
          <p:cNvPr id="8" name="textruta 7">
            <a:extLst>
              <a:ext uri="{FF2B5EF4-FFF2-40B4-BE49-F238E27FC236}">
                <a16:creationId xmlns:a16="http://schemas.microsoft.com/office/drawing/2014/main" id="{63C322F6-6A7B-7B00-6F5B-3814F174C003}"/>
              </a:ext>
            </a:extLst>
          </p:cNvPr>
          <p:cNvSpPr txBox="1"/>
          <p:nvPr/>
        </p:nvSpPr>
        <p:spPr>
          <a:xfrm>
            <a:off x="1281407" y="1740161"/>
            <a:ext cx="9629186" cy="222920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a:p>
            <a:pPr>
              <a:lnSpc>
                <a:spcPts val="2400"/>
              </a:lnSpc>
              <a:buNone/>
            </a:pPr>
            <a:r>
              <a:rPr lang="sv-SE" b="0" dirty="0">
                <a:solidFill>
                  <a:srgbClr val="0000FF"/>
                </a:solidFill>
                <a:effectLst/>
                <a:latin typeface="Consolas" panose="020B0609020204030204" pitchFamily="49" charset="0"/>
              </a:rPr>
              <a:t>public</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267F99"/>
                </a:solidFill>
                <a:effectLst/>
                <a:latin typeface="Consolas" panose="020B0609020204030204" pitchFamily="49" charset="0"/>
              </a:rPr>
              <a:t>double</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    </a:t>
            </a:r>
            <a:r>
              <a:rPr lang="sv-SE" b="0" dirty="0" err="1">
                <a:solidFill>
                  <a:srgbClr val="AF00DB"/>
                </a:solidFill>
                <a:effectLst/>
                <a:latin typeface="Consolas" panose="020B0609020204030204" pitchFamily="49" charset="0"/>
              </a:rPr>
              <a:t>return</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a</a:t>
            </a:r>
            <a:r>
              <a:rPr lang="sv-SE" b="0" dirty="0">
                <a:solidFill>
                  <a:srgbClr val="3B3B3B"/>
                </a:solidFill>
                <a:effectLst/>
                <a:latin typeface="Consolas" panose="020B0609020204030204" pitchFamily="49" charset="0"/>
              </a:rPr>
              <a:t>, </a:t>
            </a:r>
            <a:r>
              <a:rPr lang="sv-SE" b="0" dirty="0">
                <a:solidFill>
                  <a:srgbClr val="795E26"/>
                </a:solidFill>
                <a:effectLst/>
                <a:latin typeface="Consolas" panose="020B0609020204030204" pitchFamily="49" charset="0"/>
              </a:rPr>
              <a:t>max</a:t>
            </a:r>
            <a:r>
              <a:rPr lang="sv-SE" b="0" dirty="0">
                <a:solidFill>
                  <a:srgbClr val="3B3B3B"/>
                </a:solidFill>
                <a:effectLst/>
                <a:latin typeface="Consolas" panose="020B0609020204030204" pitchFamily="49" charset="0"/>
              </a:rPr>
              <a:t>(</a:t>
            </a:r>
            <a:r>
              <a:rPr lang="sv-SE" b="0" dirty="0">
                <a:solidFill>
                  <a:srgbClr val="001080"/>
                </a:solidFill>
                <a:effectLst/>
                <a:latin typeface="Consolas" panose="020B0609020204030204" pitchFamily="49" charset="0"/>
              </a:rPr>
              <a:t>b</a:t>
            </a:r>
            <a:r>
              <a:rPr lang="sv-SE" b="0" dirty="0">
                <a:solidFill>
                  <a:srgbClr val="3B3B3B"/>
                </a:solidFill>
                <a:effectLst/>
                <a:latin typeface="Consolas" panose="020B0609020204030204" pitchFamily="49" charset="0"/>
              </a:rPr>
              <a:t>, </a:t>
            </a:r>
            <a:r>
              <a:rPr lang="sv-SE" b="0" dirty="0">
                <a:solidFill>
                  <a:srgbClr val="001080"/>
                </a:solidFill>
                <a:effectLst/>
                <a:latin typeface="Consolas" panose="020B0609020204030204" pitchFamily="49" charset="0"/>
              </a:rPr>
              <a:t>c</a:t>
            </a:r>
            <a:r>
              <a:rPr lang="sv-SE" b="0" dirty="0">
                <a:solidFill>
                  <a:srgbClr val="3B3B3B"/>
                </a:solidFill>
                <a:effectLst/>
                <a:latin typeface="Consolas" panose="020B0609020204030204" pitchFamily="49" charset="0"/>
              </a:rPr>
              <a:t>));</a:t>
            </a:r>
          </a:p>
          <a:p>
            <a:pPr>
              <a:lnSpc>
                <a:spcPts val="2400"/>
              </a:lnSpc>
              <a:buNone/>
            </a:pPr>
            <a:r>
              <a:rPr lang="sv-SE"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3155306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F014073-CC79-C6AB-AD26-41440170582D}"/>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8C2FFE3D-F375-3BE3-EA18-1F5EEF2D6E41}"/>
              </a:ext>
            </a:extLst>
          </p:cNvPr>
          <p:cNvSpPr>
            <a:spLocks noGrp="1"/>
          </p:cNvSpPr>
          <p:nvPr>
            <p:ph type="body" sz="quarter" idx="15"/>
          </p:nvPr>
        </p:nvSpPr>
        <p:spPr>
          <a:xfrm>
            <a:off x="1281407" y="3317966"/>
            <a:ext cx="9629186" cy="2927446"/>
          </a:xfrm>
        </p:spPr>
        <p:txBody>
          <a:bodyPr/>
          <a:lstStyle/>
          <a:p>
            <a:r>
              <a:rPr lang="sv-SE" dirty="0"/>
              <a:t>Vad händer om man skickar in två </a:t>
            </a:r>
            <a:r>
              <a:rPr lang="en-US" dirty="0">
                <a:solidFill>
                  <a:srgbClr val="267F99"/>
                </a:solidFill>
                <a:latin typeface="Consolas" panose="020B0609020204030204" pitchFamily="49" charset="0"/>
              </a:rPr>
              <a:t>int</a:t>
            </a:r>
            <a:r>
              <a:rPr lang="sv-SE" dirty="0"/>
              <a:t> till </a:t>
            </a:r>
            <a:r>
              <a:rPr lang="en-US" dirty="0">
                <a:solidFill>
                  <a:srgbClr val="795E26"/>
                </a:solidFill>
                <a:latin typeface="Consolas" panose="020B0609020204030204" pitchFamily="49" charset="0"/>
              </a:rPr>
              <a:t>max</a:t>
            </a:r>
            <a:r>
              <a:rPr lang="sv-SE" dirty="0"/>
              <a:t> nu?</a:t>
            </a:r>
          </a:p>
        </p:txBody>
      </p:sp>
      <p:sp>
        <p:nvSpPr>
          <p:cNvPr id="4" name="Platshållare för datum 3">
            <a:extLst>
              <a:ext uri="{FF2B5EF4-FFF2-40B4-BE49-F238E27FC236}">
                <a16:creationId xmlns:a16="http://schemas.microsoft.com/office/drawing/2014/main" id="{AF8BC8A8-6FA8-2CA0-6428-1C8BA0FA1D49}"/>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1C5F59E6-567E-D3C4-82AC-2767159E53DE}"/>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334255C-ED96-195C-F362-4B077E9637EA}"/>
              </a:ext>
            </a:extLst>
          </p:cNvPr>
          <p:cNvSpPr>
            <a:spLocks noGrp="1"/>
          </p:cNvSpPr>
          <p:nvPr>
            <p:ph type="sldNum" sz="quarter" idx="18"/>
          </p:nvPr>
        </p:nvSpPr>
        <p:spPr/>
        <p:txBody>
          <a:bodyPr/>
          <a:lstStyle/>
          <a:p>
            <a:fld id="{7F40CEE9-417A-C549-8C5F-07F5B84EC486}" type="slidenum">
              <a:rPr lang="sv-SE" smtClean="0"/>
              <a:t>33</a:t>
            </a:fld>
            <a:endParaRPr lang="sv-SE"/>
          </a:p>
        </p:txBody>
      </p:sp>
      <p:sp>
        <p:nvSpPr>
          <p:cNvPr id="8" name="textruta 7">
            <a:extLst>
              <a:ext uri="{FF2B5EF4-FFF2-40B4-BE49-F238E27FC236}">
                <a16:creationId xmlns:a16="http://schemas.microsoft.com/office/drawing/2014/main" id="{00E42D66-0B48-AFF3-C11F-1F15E1BE37C8}"/>
              </a:ext>
            </a:extLst>
          </p:cNvPr>
          <p:cNvSpPr txBox="1"/>
          <p:nvPr/>
        </p:nvSpPr>
        <p:spPr>
          <a:xfrm>
            <a:off x="1281407" y="1693311"/>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426614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3D0273-C962-278E-7626-324CA3F83D38}"/>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0460A0C9-FDD4-9EE4-C6BB-35A4C085A2B9}"/>
              </a:ext>
            </a:extLst>
          </p:cNvPr>
          <p:cNvSpPr>
            <a:spLocks noGrp="1"/>
          </p:cNvSpPr>
          <p:nvPr>
            <p:ph type="body" sz="quarter" idx="15"/>
          </p:nvPr>
        </p:nvSpPr>
        <p:spPr>
          <a:xfrm>
            <a:off x="1281407" y="1803550"/>
            <a:ext cx="9629186" cy="991902"/>
          </a:xfrm>
        </p:spPr>
        <p:txBody>
          <a:bodyPr/>
          <a:lstStyle/>
          <a:p>
            <a:r>
              <a:rPr lang="sv-SE" dirty="0"/>
              <a:t>Skulle vi ändra parametrarna till </a:t>
            </a:r>
            <a:r>
              <a:rPr lang="en-US" dirty="0">
                <a:solidFill>
                  <a:srgbClr val="267F99"/>
                </a:solidFill>
                <a:latin typeface="Consolas" panose="020B0609020204030204" pitchFamily="49" charset="0"/>
              </a:rPr>
              <a:t>int</a:t>
            </a:r>
            <a:r>
              <a:rPr lang="sv-SE" dirty="0"/>
              <a:t> istället och skicka in två </a:t>
            </a:r>
            <a:r>
              <a:rPr lang="en-US" dirty="0">
                <a:solidFill>
                  <a:srgbClr val="267F99"/>
                </a:solidFill>
                <a:latin typeface="Consolas" panose="020B0609020204030204" pitchFamily="49" charset="0"/>
              </a:rPr>
              <a:t>double</a:t>
            </a:r>
            <a:r>
              <a:rPr lang="sv-SE" dirty="0"/>
              <a:t>, vad händer då?</a:t>
            </a:r>
          </a:p>
        </p:txBody>
      </p:sp>
      <p:sp>
        <p:nvSpPr>
          <p:cNvPr id="4" name="Platshållare för datum 3">
            <a:extLst>
              <a:ext uri="{FF2B5EF4-FFF2-40B4-BE49-F238E27FC236}">
                <a16:creationId xmlns:a16="http://schemas.microsoft.com/office/drawing/2014/main" id="{D5D4E66E-3AB9-0A2C-4E11-18505EDFE417}"/>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92534E3B-0408-2E65-FE9B-BD00AE455365}"/>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2F3FBBA6-700F-F8B5-8546-BE181E4FD7F3}"/>
              </a:ext>
            </a:extLst>
          </p:cNvPr>
          <p:cNvSpPr>
            <a:spLocks noGrp="1"/>
          </p:cNvSpPr>
          <p:nvPr>
            <p:ph type="sldNum" sz="quarter" idx="18"/>
          </p:nvPr>
        </p:nvSpPr>
        <p:spPr/>
        <p:txBody>
          <a:bodyPr/>
          <a:lstStyle/>
          <a:p>
            <a:fld id="{7F40CEE9-417A-C549-8C5F-07F5B84EC486}" type="slidenum">
              <a:rPr lang="sv-SE" smtClean="0"/>
              <a:t>34</a:t>
            </a:fld>
            <a:endParaRPr lang="sv-SE"/>
          </a:p>
        </p:txBody>
      </p:sp>
      <p:sp>
        <p:nvSpPr>
          <p:cNvPr id="7" name="textruta 6">
            <a:extLst>
              <a:ext uri="{FF2B5EF4-FFF2-40B4-BE49-F238E27FC236}">
                <a16:creationId xmlns:a16="http://schemas.microsoft.com/office/drawing/2014/main" id="{3770532B-67F1-7697-4DE6-247B9FAAC706}"/>
              </a:ext>
            </a:extLst>
          </p:cNvPr>
          <p:cNvSpPr txBox="1"/>
          <p:nvPr/>
        </p:nvSpPr>
        <p:spPr>
          <a:xfrm>
            <a:off x="1281407" y="2795452"/>
            <a:ext cx="9629186" cy="130587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000000"/>
                </a:solidFill>
                <a:effectLst/>
                <a:latin typeface="Consolas" panose="020B0609020204030204" pitchFamily="49" charset="0"/>
              </a:rPr>
              <a:t>&gt;=</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Vertical space </a:t>
            </a:r>
            <a:r>
              <a:rPr lang="en-US" b="0" dirty="0" err="1">
                <a:solidFill>
                  <a:srgbClr val="008000"/>
                </a:solidFill>
                <a:effectLst/>
                <a:latin typeface="Consolas" panose="020B0609020204030204" pitchFamily="49" charset="0"/>
              </a:rPr>
              <a:t>är</a:t>
            </a:r>
            <a:r>
              <a:rPr lang="en-US" b="0" dirty="0">
                <a:solidFill>
                  <a:srgbClr val="008000"/>
                </a:solidFill>
                <a:effectLst/>
                <a:latin typeface="Consolas" panose="020B0609020204030204" pitchFamily="49" charset="0"/>
              </a:rPr>
              <a:t> prime real estate</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379698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1608003-9715-678A-7A45-726BA2A432C2}"/>
              </a:ext>
            </a:extLst>
          </p:cNvPr>
          <p:cNvSpPr>
            <a:spLocks noGrp="1"/>
          </p:cNvSpPr>
          <p:nvPr>
            <p:ph type="title"/>
          </p:nvPr>
        </p:nvSpPr>
        <p:spPr/>
        <p:txBody>
          <a:bodyPr/>
          <a:lstStyle/>
          <a:p>
            <a:r>
              <a:rPr lang="sv-SE" dirty="0" err="1"/>
              <a:t>Scope</a:t>
            </a:r>
            <a:endParaRPr lang="sv-SE" dirty="0"/>
          </a:p>
        </p:txBody>
      </p:sp>
      <p:sp>
        <p:nvSpPr>
          <p:cNvPr id="3" name="Platshållare för text 2">
            <a:extLst>
              <a:ext uri="{FF2B5EF4-FFF2-40B4-BE49-F238E27FC236}">
                <a16:creationId xmlns:a16="http://schemas.microsoft.com/office/drawing/2014/main" id="{E769DFC3-AF0B-A2FD-A0D2-0BFC30B30006}"/>
              </a:ext>
            </a:extLst>
          </p:cNvPr>
          <p:cNvSpPr>
            <a:spLocks noGrp="1"/>
          </p:cNvSpPr>
          <p:nvPr>
            <p:ph type="body" sz="quarter" idx="15"/>
          </p:nvPr>
        </p:nvSpPr>
        <p:spPr/>
        <p:txBody>
          <a:bodyPr/>
          <a:lstStyle/>
          <a:p>
            <a:r>
              <a:rPr lang="sv-SE" dirty="0"/>
              <a:t>Som regel kan en metod inte komma åt variabler som skapas utanför metoden.</a:t>
            </a:r>
          </a:p>
          <a:p>
            <a:r>
              <a:rPr lang="sv-SE" dirty="0"/>
              <a:t>På samma sätt kan andra metoder inte komma åt variabler som </a:t>
            </a:r>
            <a:r>
              <a:rPr lang="sv-SE" dirty="0" err="1"/>
              <a:t>instansierats</a:t>
            </a:r>
            <a:r>
              <a:rPr lang="sv-SE" dirty="0"/>
              <a:t> i en annan metod.</a:t>
            </a:r>
          </a:p>
          <a:p>
            <a:r>
              <a:rPr lang="sv-SE" dirty="0"/>
              <a:t>Detta skapar en inkapsling och decentralisering som gör att varje metod bara gör sin grej.</a:t>
            </a:r>
          </a:p>
          <a:p>
            <a:r>
              <a:rPr lang="sv-SE" dirty="0"/>
              <a:t>Man säger ibland att variablerna är </a:t>
            </a:r>
            <a:r>
              <a:rPr lang="sv-SE" i="1" dirty="0"/>
              <a:t>lokala.</a:t>
            </a:r>
          </a:p>
        </p:txBody>
      </p:sp>
      <p:sp>
        <p:nvSpPr>
          <p:cNvPr id="4" name="Platshållare för datum 3">
            <a:extLst>
              <a:ext uri="{FF2B5EF4-FFF2-40B4-BE49-F238E27FC236}">
                <a16:creationId xmlns:a16="http://schemas.microsoft.com/office/drawing/2014/main" id="{AFBD120E-8B5D-6175-F546-0DA6B6730735}"/>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0EAD163F-D3BD-D2DD-340B-326DC5127A0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65E28DB-480F-3985-982E-5C1E84CC4631}"/>
              </a:ext>
            </a:extLst>
          </p:cNvPr>
          <p:cNvSpPr>
            <a:spLocks noGrp="1"/>
          </p:cNvSpPr>
          <p:nvPr>
            <p:ph type="sldNum" sz="quarter" idx="18"/>
          </p:nvPr>
        </p:nvSpPr>
        <p:spPr/>
        <p:txBody>
          <a:bodyPr/>
          <a:lstStyle/>
          <a:p>
            <a:fld id="{7F40CEE9-417A-C549-8C5F-07F5B84EC486}" type="slidenum">
              <a:rPr lang="sv-SE" smtClean="0"/>
              <a:t>35</a:t>
            </a:fld>
            <a:endParaRPr lang="sv-SE"/>
          </a:p>
        </p:txBody>
      </p:sp>
    </p:spTree>
    <p:extLst>
      <p:ext uri="{BB962C8B-B14F-4D97-AF65-F5344CB8AC3E}">
        <p14:creationId xmlns:p14="http://schemas.microsoft.com/office/powerpoint/2010/main" val="3992850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B7CB2B8-8E0B-F9E6-C2A5-E315D1E220D3}"/>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DC07C141-0EC1-A190-F4ED-033502816A95}"/>
              </a:ext>
            </a:extLst>
          </p:cNvPr>
          <p:cNvSpPr>
            <a:spLocks noGrp="1"/>
          </p:cNvSpPr>
          <p:nvPr>
            <p:ph type="body" sz="quarter" idx="15"/>
          </p:nvPr>
        </p:nvSpPr>
        <p:spPr/>
        <p:txBody>
          <a:bodyPr/>
          <a:lstStyle/>
          <a:p>
            <a:r>
              <a:rPr lang="sv-SE" dirty="0"/>
              <a:t>När du anropar en metod så skapas något som kallas för en </a:t>
            </a:r>
            <a:r>
              <a:rPr lang="sv-SE" i="1" dirty="0"/>
              <a:t>stack </a:t>
            </a:r>
            <a:r>
              <a:rPr lang="sv-SE" i="1" dirty="0" err="1"/>
              <a:t>frame</a:t>
            </a:r>
            <a:r>
              <a:rPr lang="sv-SE" dirty="0"/>
              <a:t>.</a:t>
            </a:r>
          </a:p>
          <a:p>
            <a:r>
              <a:rPr lang="sv-SE" dirty="0"/>
              <a:t>En </a:t>
            </a:r>
            <a:r>
              <a:rPr lang="sv-SE" i="1" dirty="0"/>
              <a:t>stack </a:t>
            </a:r>
            <a:r>
              <a:rPr lang="sv-SE" i="1" dirty="0" err="1"/>
              <a:t>frame</a:t>
            </a:r>
            <a:r>
              <a:rPr lang="sv-SE" dirty="0"/>
              <a:t> håller koll på initialiserade variabler och vart de pekar i minnet.</a:t>
            </a:r>
          </a:p>
          <a:p>
            <a:r>
              <a:rPr lang="sv-SE" dirty="0"/>
              <a:t>När en metod avslutas så returneras eventuellt </a:t>
            </a:r>
            <a:r>
              <a:rPr lang="sv-SE" dirty="0" err="1"/>
              <a:t>return</a:t>
            </a:r>
            <a:r>
              <a:rPr lang="sv-SE" dirty="0"/>
              <a:t>-värde och sen förstörs </a:t>
            </a:r>
            <a:r>
              <a:rPr lang="sv-SE" i="1" dirty="0"/>
              <a:t>stack </a:t>
            </a:r>
            <a:r>
              <a:rPr lang="sv-SE" i="1" dirty="0" err="1"/>
              <a:t>framen</a:t>
            </a:r>
            <a:r>
              <a:rPr lang="sv-SE" dirty="0"/>
              <a:t> och alla lokala variabler glöms bort ur minnet.</a:t>
            </a:r>
          </a:p>
        </p:txBody>
      </p:sp>
      <p:sp>
        <p:nvSpPr>
          <p:cNvPr id="4" name="Platshållare för datum 3">
            <a:extLst>
              <a:ext uri="{FF2B5EF4-FFF2-40B4-BE49-F238E27FC236}">
                <a16:creationId xmlns:a16="http://schemas.microsoft.com/office/drawing/2014/main" id="{4CC1072E-4D3E-0849-4509-F25DF4618CF0}"/>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315216E9-706F-8B9B-442A-B6B45DB1A00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D09AB7FE-74B3-B948-8ECC-0529BE948CA0}"/>
              </a:ext>
            </a:extLst>
          </p:cNvPr>
          <p:cNvSpPr>
            <a:spLocks noGrp="1"/>
          </p:cNvSpPr>
          <p:nvPr>
            <p:ph type="sldNum" sz="quarter" idx="18"/>
          </p:nvPr>
        </p:nvSpPr>
        <p:spPr/>
        <p:txBody>
          <a:bodyPr/>
          <a:lstStyle/>
          <a:p>
            <a:fld id="{7F40CEE9-417A-C549-8C5F-07F5B84EC486}" type="slidenum">
              <a:rPr lang="sv-SE" smtClean="0"/>
              <a:t>36</a:t>
            </a:fld>
            <a:endParaRPr lang="sv-SE"/>
          </a:p>
        </p:txBody>
      </p:sp>
    </p:spTree>
    <p:extLst>
      <p:ext uri="{BB962C8B-B14F-4D97-AF65-F5344CB8AC3E}">
        <p14:creationId xmlns:p14="http://schemas.microsoft.com/office/powerpoint/2010/main" val="266422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313128B-F84B-BB07-A09C-5D0B69F8EF4D}"/>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AD5A44F6-C2BD-04C2-5E4A-810C68A0D2CD}"/>
              </a:ext>
            </a:extLst>
          </p:cNvPr>
          <p:cNvSpPr>
            <a:spLocks noGrp="1"/>
          </p:cNvSpPr>
          <p:nvPr>
            <p:ph type="body" sz="quarter" idx="15"/>
          </p:nvPr>
        </p:nvSpPr>
        <p:spPr/>
        <p:txBody>
          <a:bodyPr/>
          <a:lstStyle/>
          <a:p>
            <a:r>
              <a:rPr lang="sv-SE" dirty="0"/>
              <a:t>För att förstå hur call stacken fungerar behöver man förstå hur </a:t>
            </a:r>
            <a:r>
              <a:rPr lang="sv-SE" i="1" dirty="0"/>
              <a:t>stackar </a:t>
            </a:r>
            <a:r>
              <a:rPr lang="sv-SE" dirty="0"/>
              <a:t>fungerar.</a:t>
            </a:r>
          </a:p>
          <a:p>
            <a:r>
              <a:rPr lang="sv-SE" dirty="0"/>
              <a:t>En stack är en </a:t>
            </a:r>
            <a:r>
              <a:rPr lang="sv-SE" i="1" dirty="0"/>
              <a:t>datastruktur</a:t>
            </a:r>
            <a:r>
              <a:rPr lang="sv-SE" dirty="0"/>
              <a:t> som lagrar data enligt modellen </a:t>
            </a:r>
            <a:r>
              <a:rPr lang="sv-SE" i="1" dirty="0"/>
              <a:t>Last in </a:t>
            </a:r>
            <a:r>
              <a:rPr lang="sv-SE" i="1" dirty="0" err="1"/>
              <a:t>First</a:t>
            </a:r>
            <a:r>
              <a:rPr lang="sv-SE" i="1" dirty="0"/>
              <a:t> </a:t>
            </a:r>
            <a:r>
              <a:rPr lang="sv-SE" i="1" dirty="0" err="1"/>
              <a:t>out</a:t>
            </a:r>
            <a:r>
              <a:rPr lang="sv-SE" i="1" dirty="0"/>
              <a:t> (</a:t>
            </a:r>
            <a:r>
              <a:rPr lang="sv-SE" i="1" dirty="0" err="1"/>
              <a:t>LiFo</a:t>
            </a:r>
            <a:r>
              <a:rPr lang="sv-SE" i="1" dirty="0"/>
              <a:t>)</a:t>
            </a:r>
          </a:p>
          <a:p>
            <a:r>
              <a:rPr lang="sv-SE" dirty="0"/>
              <a:t>Vi kommer inte att diskutera stackar på djupet i den här kursen.</a:t>
            </a:r>
          </a:p>
        </p:txBody>
      </p:sp>
      <p:sp>
        <p:nvSpPr>
          <p:cNvPr id="4" name="Platshållare för datum 3">
            <a:extLst>
              <a:ext uri="{FF2B5EF4-FFF2-40B4-BE49-F238E27FC236}">
                <a16:creationId xmlns:a16="http://schemas.microsoft.com/office/drawing/2014/main" id="{8321200A-43DC-04FD-597E-D39DDEAC8132}"/>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7025A987-3CC3-ADF2-8CD2-035048B08C41}"/>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42FD80F-26C1-E116-694F-87FA9652674A}"/>
              </a:ext>
            </a:extLst>
          </p:cNvPr>
          <p:cNvSpPr>
            <a:spLocks noGrp="1"/>
          </p:cNvSpPr>
          <p:nvPr>
            <p:ph type="sldNum" sz="quarter" idx="18"/>
          </p:nvPr>
        </p:nvSpPr>
        <p:spPr/>
        <p:txBody>
          <a:bodyPr/>
          <a:lstStyle/>
          <a:p>
            <a:fld id="{7F40CEE9-417A-C549-8C5F-07F5B84EC486}" type="slidenum">
              <a:rPr lang="sv-SE" smtClean="0"/>
              <a:t>37</a:t>
            </a:fld>
            <a:endParaRPr lang="sv-SE"/>
          </a:p>
        </p:txBody>
      </p:sp>
    </p:spTree>
    <p:extLst>
      <p:ext uri="{BB962C8B-B14F-4D97-AF65-F5344CB8AC3E}">
        <p14:creationId xmlns:p14="http://schemas.microsoft.com/office/powerpoint/2010/main" val="1082244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46D1142-23F3-6FF7-261C-EDE13C68AA47}"/>
              </a:ext>
            </a:extLst>
          </p:cNvPr>
          <p:cNvSpPr>
            <a:spLocks noGrp="1"/>
          </p:cNvSpPr>
          <p:nvPr>
            <p:ph type="title"/>
          </p:nvPr>
        </p:nvSpPr>
        <p:spPr/>
        <p:txBody>
          <a:bodyPr/>
          <a:lstStyle/>
          <a:p>
            <a:r>
              <a:rPr lang="sv-SE" dirty="0"/>
              <a:t>Call stack</a:t>
            </a:r>
          </a:p>
        </p:txBody>
      </p:sp>
      <p:sp>
        <p:nvSpPr>
          <p:cNvPr id="3" name="Platshållare för text 2">
            <a:extLst>
              <a:ext uri="{FF2B5EF4-FFF2-40B4-BE49-F238E27FC236}">
                <a16:creationId xmlns:a16="http://schemas.microsoft.com/office/drawing/2014/main" id="{828B1822-C28F-7E35-CB03-55A63355D7F8}"/>
              </a:ext>
            </a:extLst>
          </p:cNvPr>
          <p:cNvSpPr>
            <a:spLocks noGrp="1"/>
          </p:cNvSpPr>
          <p:nvPr>
            <p:ph type="body" sz="quarter" idx="15"/>
          </p:nvPr>
        </p:nvSpPr>
        <p:spPr/>
        <p:txBody>
          <a:bodyPr/>
          <a:lstStyle/>
          <a:p>
            <a:r>
              <a:rPr lang="sv-SE" dirty="0"/>
              <a:t>Förenklat kan vi jämföra en stack med en hög med disk. Du lägger ny disk överst i högen, och diskar den översta disken först.</a:t>
            </a:r>
          </a:p>
          <a:p>
            <a:r>
              <a:rPr lang="sv-SE" dirty="0"/>
              <a:t>Likt diskhögen hamnar den senast anropade metoden överst. När den avslutas kastas det som är kvar i </a:t>
            </a:r>
            <a:r>
              <a:rPr lang="sv-SE" dirty="0" err="1"/>
              <a:t>framen</a:t>
            </a:r>
            <a:r>
              <a:rPr lang="sv-SE" dirty="0"/>
              <a:t> och programmet fortsätter med den näst översta </a:t>
            </a:r>
            <a:r>
              <a:rPr lang="sv-SE" dirty="0" err="1"/>
              <a:t>framen</a:t>
            </a:r>
            <a:r>
              <a:rPr lang="sv-SE" dirty="0"/>
              <a:t> i stacken.</a:t>
            </a:r>
          </a:p>
          <a:p>
            <a:r>
              <a:rPr lang="sv-SE" dirty="0"/>
              <a:t>När den sista </a:t>
            </a:r>
            <a:r>
              <a:rPr lang="sv-SE" dirty="0" err="1"/>
              <a:t>framen</a:t>
            </a:r>
            <a:r>
              <a:rPr lang="sv-SE" dirty="0"/>
              <a:t> är avslutad så är vår </a:t>
            </a:r>
            <a:r>
              <a:rPr lang="sv-SE" dirty="0" err="1"/>
              <a:t>main</a:t>
            </a:r>
            <a:r>
              <a:rPr lang="sv-SE" dirty="0"/>
              <a:t>-metod avslutad och programmet stängs ner.</a:t>
            </a:r>
          </a:p>
        </p:txBody>
      </p:sp>
      <p:sp>
        <p:nvSpPr>
          <p:cNvPr id="4" name="Platshållare för datum 3">
            <a:extLst>
              <a:ext uri="{FF2B5EF4-FFF2-40B4-BE49-F238E27FC236}">
                <a16:creationId xmlns:a16="http://schemas.microsoft.com/office/drawing/2014/main" id="{DE70FD72-7A12-10AC-13A9-3A61017ECF85}"/>
              </a:ext>
            </a:extLst>
          </p:cNvPr>
          <p:cNvSpPr>
            <a:spLocks noGrp="1"/>
          </p:cNvSpPr>
          <p:nvPr>
            <p:ph type="dt" sz="half" idx="16"/>
          </p:nvPr>
        </p:nvSpPr>
        <p:spPr/>
        <p:txBody>
          <a:bodyPr/>
          <a:lstStyle/>
          <a:p>
            <a:fld id="{9B729419-B881-4446-93DD-147DC7C34C58}" type="datetime1">
              <a:rPr lang="sv-SE" smtClean="0"/>
              <a:t>2025-09-11</a:t>
            </a:fld>
            <a:endParaRPr lang="sv-SE"/>
          </a:p>
        </p:txBody>
      </p:sp>
      <p:sp>
        <p:nvSpPr>
          <p:cNvPr id="5" name="Platshållare för sidfot 4">
            <a:extLst>
              <a:ext uri="{FF2B5EF4-FFF2-40B4-BE49-F238E27FC236}">
                <a16:creationId xmlns:a16="http://schemas.microsoft.com/office/drawing/2014/main" id="{01B225F8-23C8-92D4-412D-181655C14F73}"/>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640F2B45-72F2-C492-5D67-BC444B1C25A8}"/>
              </a:ext>
            </a:extLst>
          </p:cNvPr>
          <p:cNvSpPr>
            <a:spLocks noGrp="1"/>
          </p:cNvSpPr>
          <p:nvPr>
            <p:ph type="sldNum" sz="quarter" idx="18"/>
          </p:nvPr>
        </p:nvSpPr>
        <p:spPr/>
        <p:txBody>
          <a:bodyPr/>
          <a:lstStyle/>
          <a:p>
            <a:fld id="{7F40CEE9-417A-C549-8C5F-07F5B84EC486}" type="slidenum">
              <a:rPr lang="sv-SE" smtClean="0"/>
              <a:t>38</a:t>
            </a:fld>
            <a:endParaRPr lang="sv-SE"/>
          </a:p>
        </p:txBody>
      </p:sp>
    </p:spTree>
    <p:extLst>
      <p:ext uri="{BB962C8B-B14F-4D97-AF65-F5344CB8AC3E}">
        <p14:creationId xmlns:p14="http://schemas.microsoft.com/office/powerpoint/2010/main" val="3749216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BD72AE15-ECB6-28CB-C113-9E74B86D49C3}"/>
              </a:ext>
            </a:extLst>
          </p:cNvPr>
          <p:cNvSpPr>
            <a:spLocks noGrp="1"/>
          </p:cNvSpPr>
          <p:nvPr>
            <p:ph type="body" sz="quarter" idx="19"/>
          </p:nvPr>
        </p:nvSpPr>
        <p:spPr/>
        <p:txBody>
          <a:bodyPr/>
          <a:lstStyle/>
          <a:p>
            <a:r>
              <a:rPr lang="sv-SE" dirty="0"/>
              <a:t>Sammanfattning</a:t>
            </a:r>
          </a:p>
        </p:txBody>
      </p:sp>
    </p:spTree>
    <p:extLst>
      <p:ext uri="{BB962C8B-B14F-4D97-AF65-F5344CB8AC3E}">
        <p14:creationId xmlns:p14="http://schemas.microsoft.com/office/powerpoint/2010/main" val="771825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0712FA3-E4B5-89A1-3621-F2DBD5E4A66C}"/>
              </a:ext>
            </a:extLst>
          </p:cNvPr>
          <p:cNvSpPr>
            <a:spLocks noGrp="1"/>
          </p:cNvSpPr>
          <p:nvPr>
            <p:ph type="title"/>
          </p:nvPr>
        </p:nvSpPr>
        <p:spPr/>
        <p:txBody>
          <a:bodyPr/>
          <a:lstStyle/>
          <a:p>
            <a:r>
              <a:rPr lang="sv-SE" dirty="0"/>
              <a:t>Repetition</a:t>
            </a:r>
          </a:p>
        </p:txBody>
      </p:sp>
      <p:sp>
        <p:nvSpPr>
          <p:cNvPr id="3" name="Platshållare för text 2">
            <a:extLst>
              <a:ext uri="{FF2B5EF4-FFF2-40B4-BE49-F238E27FC236}">
                <a16:creationId xmlns:a16="http://schemas.microsoft.com/office/drawing/2014/main" id="{3693F590-8114-8E44-49AA-5B4196C83C07}"/>
              </a:ext>
            </a:extLst>
          </p:cNvPr>
          <p:cNvSpPr>
            <a:spLocks noGrp="1"/>
          </p:cNvSpPr>
          <p:nvPr>
            <p:ph type="body" sz="quarter" idx="15"/>
          </p:nvPr>
        </p:nvSpPr>
        <p:spPr/>
        <p:txBody>
          <a:bodyPr/>
          <a:lstStyle/>
          <a:p>
            <a:r>
              <a:rPr lang="sv-SE" dirty="0"/>
              <a:t>Vi har tidigare använt inbyggda metoder i Java. Exempelvis:</a:t>
            </a:r>
          </a:p>
          <a:p>
            <a:endParaRPr lang="sv-SE" dirty="0"/>
          </a:p>
          <a:p>
            <a:pPr marL="342900" indent="-342900">
              <a:buFont typeface="Arial" panose="020B0604020202020204" pitchFamily="34" charset="0"/>
              <a:buChar char="•"/>
            </a:pPr>
            <a:r>
              <a:rPr lang="sv-SE" dirty="0" err="1">
                <a:latin typeface="Consolas" panose="020B0609020204030204" pitchFamily="49" charset="0"/>
              </a:rPr>
              <a:t>System.out.println</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String.length</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Math.sqrt</a:t>
            </a:r>
            <a:r>
              <a:rPr lang="sv-SE" dirty="0">
                <a:latin typeface="Consolas" panose="020B0609020204030204" pitchFamily="49" charset="0"/>
              </a:rPr>
              <a:t>()</a:t>
            </a:r>
          </a:p>
          <a:p>
            <a:pPr marL="342900" indent="-342900">
              <a:buFont typeface="Arial" panose="020B0604020202020204" pitchFamily="34" charset="0"/>
              <a:buChar char="•"/>
            </a:pPr>
            <a:r>
              <a:rPr lang="sv-SE" dirty="0" err="1">
                <a:latin typeface="Consolas" panose="020B0609020204030204" pitchFamily="49" charset="0"/>
              </a:rPr>
              <a:t>Integer.parseInt</a:t>
            </a:r>
            <a:r>
              <a:rPr lang="sv-SE" dirty="0">
                <a:latin typeface="Consolas" panose="020B0609020204030204" pitchFamily="49" charset="0"/>
              </a:rPr>
              <a:t>()</a:t>
            </a:r>
          </a:p>
        </p:txBody>
      </p:sp>
      <p:sp>
        <p:nvSpPr>
          <p:cNvPr id="4" name="Platshållare för datum 3">
            <a:extLst>
              <a:ext uri="{FF2B5EF4-FFF2-40B4-BE49-F238E27FC236}">
                <a16:creationId xmlns:a16="http://schemas.microsoft.com/office/drawing/2014/main" id="{57973D4F-70D9-25A6-2D90-12C51A8E4007}"/>
              </a:ext>
            </a:extLst>
          </p:cNvPr>
          <p:cNvSpPr>
            <a:spLocks noGrp="1"/>
          </p:cNvSpPr>
          <p:nvPr>
            <p:ph type="dt" sz="half" idx="16"/>
          </p:nvPr>
        </p:nvSpPr>
        <p:spPr/>
        <p:txBody>
          <a:bodyPr/>
          <a:lstStyle/>
          <a:p>
            <a:fld id="{7BA282F2-9D1C-477E-B16D-7173107988C1}" type="datetime1">
              <a:rPr lang="sv-SE" smtClean="0"/>
              <a:t>2025-09-10</a:t>
            </a:fld>
            <a:endParaRPr lang="sv-SE"/>
          </a:p>
        </p:txBody>
      </p:sp>
      <p:sp>
        <p:nvSpPr>
          <p:cNvPr id="5" name="Platshållare för sidfot 4">
            <a:extLst>
              <a:ext uri="{FF2B5EF4-FFF2-40B4-BE49-F238E27FC236}">
                <a16:creationId xmlns:a16="http://schemas.microsoft.com/office/drawing/2014/main" id="{E1DC7DD1-361E-FE9C-8FAF-1974705CC37A}"/>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4BFD951-98EF-92F9-948E-40B598787F6C}"/>
              </a:ext>
            </a:extLst>
          </p:cNvPr>
          <p:cNvSpPr>
            <a:spLocks noGrp="1"/>
          </p:cNvSpPr>
          <p:nvPr>
            <p:ph type="sldNum" sz="quarter" idx="18"/>
          </p:nvPr>
        </p:nvSpPr>
        <p:spPr/>
        <p:txBody>
          <a:bodyPr/>
          <a:lstStyle/>
          <a:p>
            <a:fld id="{7F40CEE9-417A-C549-8C5F-07F5B84EC486}" type="slidenum">
              <a:rPr lang="sv-SE" smtClean="0"/>
              <a:t>4</a:t>
            </a:fld>
            <a:endParaRPr lang="sv-SE"/>
          </a:p>
        </p:txBody>
      </p:sp>
    </p:spTree>
    <p:extLst>
      <p:ext uri="{BB962C8B-B14F-4D97-AF65-F5344CB8AC3E}">
        <p14:creationId xmlns:p14="http://schemas.microsoft.com/office/powerpoint/2010/main" val="2534892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6B45A77-901A-88F3-78FF-994392A8C310}"/>
              </a:ext>
            </a:extLst>
          </p:cNvPr>
          <p:cNvSpPr>
            <a:spLocks noGrp="1"/>
          </p:cNvSpPr>
          <p:nvPr>
            <p:ph type="title"/>
          </p:nvPr>
        </p:nvSpPr>
        <p:spPr/>
        <p:txBody>
          <a:bodyPr/>
          <a:lstStyle/>
          <a:p>
            <a:r>
              <a:rPr lang="sv-SE" dirty="0"/>
              <a:t>Sammanfattning</a:t>
            </a:r>
          </a:p>
        </p:txBody>
      </p:sp>
      <p:sp>
        <p:nvSpPr>
          <p:cNvPr id="3" name="Platshållare för text 2">
            <a:extLst>
              <a:ext uri="{FF2B5EF4-FFF2-40B4-BE49-F238E27FC236}">
                <a16:creationId xmlns:a16="http://schemas.microsoft.com/office/drawing/2014/main" id="{2F9A75C8-DBB7-E79E-7D2C-DD80337023C5}"/>
              </a:ext>
            </a:extLst>
          </p:cNvPr>
          <p:cNvSpPr>
            <a:spLocks noGrp="1"/>
          </p:cNvSpPr>
          <p:nvPr>
            <p:ph type="body" sz="quarter" idx="15"/>
          </p:nvPr>
        </p:nvSpPr>
        <p:spPr/>
        <p:txBody>
          <a:bodyPr/>
          <a:lstStyle/>
          <a:p>
            <a:pPr marL="342900" indent="-342900">
              <a:buFont typeface="Arial" panose="020B0604020202020204" pitchFamily="34" charset="0"/>
              <a:buChar char="•"/>
            </a:pPr>
            <a:r>
              <a:rPr lang="sv-SE" b="1" dirty="0"/>
              <a:t>Metoder ökar </a:t>
            </a:r>
            <a:r>
              <a:rPr lang="sv-SE" b="1" dirty="0" err="1"/>
              <a:t>läsligheten</a:t>
            </a:r>
            <a:r>
              <a:rPr lang="sv-SE" b="1" dirty="0"/>
              <a:t> av vår kod</a:t>
            </a:r>
          </a:p>
          <a:p>
            <a:pPr marL="342900" indent="-342900">
              <a:buFont typeface="Arial" panose="020B0604020202020204" pitchFamily="34" charset="0"/>
              <a:buChar char="•"/>
            </a:pPr>
            <a:r>
              <a:rPr lang="sv-SE" dirty="0"/>
              <a:t>Metoder ska vara specifika och namnade på ett beskrivande sätt</a:t>
            </a:r>
          </a:p>
          <a:p>
            <a:pPr marL="342900" indent="-342900">
              <a:buFont typeface="Arial" panose="020B0604020202020204" pitchFamily="34" charset="0"/>
              <a:buChar char="•"/>
            </a:pPr>
            <a:r>
              <a:rPr lang="sv-SE" dirty="0"/>
              <a:t>Metoder returnerar alltid samma typ av värden</a:t>
            </a:r>
          </a:p>
          <a:p>
            <a:pPr marL="342900" indent="-342900">
              <a:buFont typeface="Arial" panose="020B0604020202020204" pitchFamily="34" charset="0"/>
              <a:buChar char="•"/>
            </a:pPr>
            <a:r>
              <a:rPr lang="sv-SE" dirty="0"/>
              <a:t>En metod kan vara </a:t>
            </a:r>
            <a:r>
              <a:rPr lang="sv-SE" dirty="0" err="1"/>
              <a:t>void</a:t>
            </a:r>
            <a:r>
              <a:rPr lang="sv-SE" dirty="0"/>
              <a:t> och inte returnera något alls</a:t>
            </a:r>
          </a:p>
          <a:p>
            <a:pPr marL="342900" indent="-342900">
              <a:buFont typeface="Arial" panose="020B0604020202020204" pitchFamily="34" charset="0"/>
              <a:buChar char="•"/>
            </a:pPr>
            <a:r>
              <a:rPr lang="sv-SE" dirty="0"/>
              <a:t>I metodhuvudet anger vi tillgängligheten, </a:t>
            </a:r>
            <a:r>
              <a:rPr lang="sv-SE" dirty="0" err="1"/>
              <a:t>datatyp</a:t>
            </a:r>
            <a:r>
              <a:rPr lang="sv-SE" dirty="0"/>
              <a:t> som returneras, metodnamn, och </a:t>
            </a:r>
            <a:r>
              <a:rPr lang="sv-SE" i="1" dirty="0"/>
              <a:t>parametrar</a:t>
            </a:r>
          </a:p>
          <a:p>
            <a:pPr marL="342900" indent="-342900">
              <a:buFont typeface="Arial" panose="020B0604020202020204" pitchFamily="34" charset="0"/>
              <a:buChar char="•"/>
            </a:pPr>
            <a:r>
              <a:rPr lang="sv-SE" dirty="0"/>
              <a:t>Vi anropar metoder genom att skriva metodnamnet och skicka med </a:t>
            </a:r>
            <a:r>
              <a:rPr lang="sv-SE" i="1" dirty="0"/>
              <a:t>argument</a:t>
            </a:r>
          </a:p>
          <a:p>
            <a:pPr marL="342900" indent="-342900">
              <a:buFont typeface="Arial" panose="020B0604020202020204" pitchFamily="34" charset="0"/>
              <a:buChar char="•"/>
            </a:pPr>
            <a:r>
              <a:rPr lang="sv-SE" dirty="0"/>
              <a:t>En metod avslutas när den når </a:t>
            </a:r>
            <a:r>
              <a:rPr lang="sv-SE" dirty="0" err="1"/>
              <a:t>return</a:t>
            </a:r>
            <a:endParaRPr lang="sv-SE" dirty="0"/>
          </a:p>
        </p:txBody>
      </p:sp>
      <p:sp>
        <p:nvSpPr>
          <p:cNvPr id="4" name="Platshållare för datum 3">
            <a:extLst>
              <a:ext uri="{FF2B5EF4-FFF2-40B4-BE49-F238E27FC236}">
                <a16:creationId xmlns:a16="http://schemas.microsoft.com/office/drawing/2014/main" id="{7D22BD91-17B7-1A95-E498-2ADAFAD40139}"/>
              </a:ext>
            </a:extLst>
          </p:cNvPr>
          <p:cNvSpPr>
            <a:spLocks noGrp="1"/>
          </p:cNvSpPr>
          <p:nvPr>
            <p:ph type="dt" sz="half" idx="16"/>
          </p:nvPr>
        </p:nvSpPr>
        <p:spPr/>
        <p:txBody>
          <a:bodyPr/>
          <a:lstStyle/>
          <a:p>
            <a:fld id="{AC800BD3-7AC9-4632-A69F-FC4F323E5C2B}" type="datetime1">
              <a:rPr lang="sv-SE" smtClean="0"/>
              <a:t>2025-09-10</a:t>
            </a:fld>
            <a:endParaRPr lang="sv-SE"/>
          </a:p>
        </p:txBody>
      </p:sp>
      <p:sp>
        <p:nvSpPr>
          <p:cNvPr id="5" name="Platshållare för sidfot 4">
            <a:extLst>
              <a:ext uri="{FF2B5EF4-FFF2-40B4-BE49-F238E27FC236}">
                <a16:creationId xmlns:a16="http://schemas.microsoft.com/office/drawing/2014/main" id="{A03894D6-6B2F-0C96-7974-BCC49B2AF12D}"/>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2D9782F4-6803-0F86-1967-F2FB87DC2508}"/>
              </a:ext>
            </a:extLst>
          </p:cNvPr>
          <p:cNvSpPr>
            <a:spLocks noGrp="1"/>
          </p:cNvSpPr>
          <p:nvPr>
            <p:ph type="sldNum" sz="quarter" idx="18"/>
          </p:nvPr>
        </p:nvSpPr>
        <p:spPr/>
        <p:txBody>
          <a:bodyPr/>
          <a:lstStyle/>
          <a:p>
            <a:fld id="{7F40CEE9-417A-C549-8C5F-07F5B84EC486}" type="slidenum">
              <a:rPr lang="sv-SE" smtClean="0"/>
              <a:t>40</a:t>
            </a:fld>
            <a:endParaRPr lang="sv-SE"/>
          </a:p>
        </p:txBody>
      </p:sp>
    </p:spTree>
    <p:extLst>
      <p:ext uri="{BB962C8B-B14F-4D97-AF65-F5344CB8AC3E}">
        <p14:creationId xmlns:p14="http://schemas.microsoft.com/office/powerpoint/2010/main" val="2550281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26E214-1647-783D-FC55-2249ACDB6F12}"/>
              </a:ext>
            </a:extLst>
          </p:cNvPr>
          <p:cNvSpPr>
            <a:spLocks noGrp="1"/>
          </p:cNvSpPr>
          <p:nvPr>
            <p:ph type="title"/>
          </p:nvPr>
        </p:nvSpPr>
        <p:spPr/>
        <p:txBody>
          <a:bodyPr/>
          <a:lstStyle/>
          <a:p>
            <a:r>
              <a:rPr lang="sv-SE" dirty="0"/>
              <a:t>Sammanfattning</a:t>
            </a:r>
          </a:p>
        </p:txBody>
      </p:sp>
      <p:sp>
        <p:nvSpPr>
          <p:cNvPr id="3" name="Platshållare för text 2">
            <a:extLst>
              <a:ext uri="{FF2B5EF4-FFF2-40B4-BE49-F238E27FC236}">
                <a16:creationId xmlns:a16="http://schemas.microsoft.com/office/drawing/2014/main" id="{4583AF03-49FE-7C51-3DF7-17917B7D2277}"/>
              </a:ext>
            </a:extLst>
          </p:cNvPr>
          <p:cNvSpPr>
            <a:spLocks noGrp="1"/>
          </p:cNvSpPr>
          <p:nvPr>
            <p:ph type="body" sz="quarter" idx="15"/>
          </p:nvPr>
        </p:nvSpPr>
        <p:spPr/>
        <p:txBody>
          <a:bodyPr/>
          <a:lstStyle/>
          <a:p>
            <a:pPr marL="342900" indent="-342900">
              <a:buFont typeface="Arial" panose="020B0604020202020204" pitchFamily="34" charset="0"/>
              <a:buChar char="•"/>
            </a:pPr>
            <a:r>
              <a:rPr lang="sv-SE" b="1" dirty="0"/>
              <a:t>Metoder ökar </a:t>
            </a:r>
            <a:r>
              <a:rPr lang="sv-SE" b="1" dirty="0" err="1"/>
              <a:t>läsligheten</a:t>
            </a:r>
            <a:r>
              <a:rPr lang="sv-SE" b="1" dirty="0"/>
              <a:t> av vår kod </a:t>
            </a:r>
            <a:r>
              <a:rPr lang="sv-SE" dirty="0"/>
              <a:t>(om någon skulle glömt det)</a:t>
            </a:r>
          </a:p>
          <a:p>
            <a:pPr marL="342900" indent="-342900">
              <a:buFont typeface="Arial" panose="020B0604020202020204" pitchFamily="34" charset="0"/>
              <a:buChar char="•"/>
            </a:pPr>
            <a:r>
              <a:rPr lang="sv-SE" dirty="0"/>
              <a:t>Metoder kan </a:t>
            </a:r>
            <a:r>
              <a:rPr lang="sv-SE" i="1" dirty="0"/>
              <a:t>överskugga</a:t>
            </a:r>
            <a:r>
              <a:rPr lang="sv-SE" dirty="0"/>
              <a:t> varandra om de har samma namn men olika </a:t>
            </a:r>
            <a:r>
              <a:rPr lang="sv-SE" i="1" dirty="0"/>
              <a:t>parameter-listor</a:t>
            </a:r>
          </a:p>
          <a:p>
            <a:pPr marL="342900" indent="-342900">
              <a:buFont typeface="Arial" panose="020B0604020202020204" pitchFamily="34" charset="0"/>
              <a:buChar char="•"/>
            </a:pPr>
            <a:r>
              <a:rPr lang="sv-SE" dirty="0"/>
              <a:t>När vi anropar en metod skapas en ny </a:t>
            </a:r>
            <a:r>
              <a:rPr lang="sv-SE" i="1" dirty="0"/>
              <a:t>stack </a:t>
            </a:r>
            <a:r>
              <a:rPr lang="sv-SE" i="1" dirty="0" err="1"/>
              <a:t>frame</a:t>
            </a:r>
            <a:endParaRPr lang="sv-SE" i="1" dirty="0"/>
          </a:p>
          <a:p>
            <a:pPr marL="342900" indent="-342900">
              <a:buFont typeface="Arial" panose="020B0604020202020204" pitchFamily="34" charset="0"/>
              <a:buChar char="•"/>
            </a:pPr>
            <a:r>
              <a:rPr lang="sv-SE" dirty="0"/>
              <a:t>En </a:t>
            </a:r>
            <a:r>
              <a:rPr lang="sv-SE" i="1" dirty="0"/>
              <a:t>stack </a:t>
            </a:r>
            <a:r>
              <a:rPr lang="sv-SE" i="1" dirty="0" err="1"/>
              <a:t>frame</a:t>
            </a:r>
            <a:r>
              <a:rPr lang="sv-SE" i="1" dirty="0"/>
              <a:t> </a:t>
            </a:r>
            <a:r>
              <a:rPr lang="sv-SE" dirty="0"/>
              <a:t>håller reda på alla lokala variabler.</a:t>
            </a:r>
          </a:p>
        </p:txBody>
      </p:sp>
      <p:sp>
        <p:nvSpPr>
          <p:cNvPr id="4" name="Platshållare för datum 3">
            <a:extLst>
              <a:ext uri="{FF2B5EF4-FFF2-40B4-BE49-F238E27FC236}">
                <a16:creationId xmlns:a16="http://schemas.microsoft.com/office/drawing/2014/main" id="{89D946F3-7E2F-F454-7C29-6C3E4FEE9BFB}"/>
              </a:ext>
            </a:extLst>
          </p:cNvPr>
          <p:cNvSpPr>
            <a:spLocks noGrp="1"/>
          </p:cNvSpPr>
          <p:nvPr>
            <p:ph type="dt" sz="half" idx="16"/>
          </p:nvPr>
        </p:nvSpPr>
        <p:spPr/>
        <p:txBody>
          <a:bodyPr/>
          <a:lstStyle/>
          <a:p>
            <a:fld id="{7BA282F2-9D1C-477E-B16D-7173107988C1}" type="datetime1">
              <a:rPr lang="sv-SE" smtClean="0"/>
              <a:t>2025-09-11</a:t>
            </a:fld>
            <a:endParaRPr lang="sv-SE"/>
          </a:p>
        </p:txBody>
      </p:sp>
      <p:sp>
        <p:nvSpPr>
          <p:cNvPr id="5" name="Platshållare för sidfot 4">
            <a:extLst>
              <a:ext uri="{FF2B5EF4-FFF2-40B4-BE49-F238E27FC236}">
                <a16:creationId xmlns:a16="http://schemas.microsoft.com/office/drawing/2014/main" id="{F5C9A3BB-0F29-B2B0-0067-201A128BEFCF}"/>
              </a:ext>
            </a:extLst>
          </p:cNvPr>
          <p:cNvSpPr>
            <a:spLocks noGrp="1"/>
          </p:cNvSpPr>
          <p:nvPr>
            <p:ph type="ftr" sz="quarter" idx="17"/>
          </p:nvPr>
        </p:nvSpPr>
        <p:spPr/>
        <p:txBody>
          <a:bodyPr/>
          <a:lstStyle/>
          <a:p>
            <a:r>
              <a:rPr lang="sv-SE" dirty="0"/>
              <a:t>DA339A F9 Metoder</a:t>
            </a:r>
          </a:p>
        </p:txBody>
      </p:sp>
      <p:sp>
        <p:nvSpPr>
          <p:cNvPr id="6" name="Platshållare för bildnummer 5">
            <a:extLst>
              <a:ext uri="{FF2B5EF4-FFF2-40B4-BE49-F238E27FC236}">
                <a16:creationId xmlns:a16="http://schemas.microsoft.com/office/drawing/2014/main" id="{2BDAD4CB-7F16-1E84-C713-BAB6AB3A217C}"/>
              </a:ext>
            </a:extLst>
          </p:cNvPr>
          <p:cNvSpPr>
            <a:spLocks noGrp="1"/>
          </p:cNvSpPr>
          <p:nvPr>
            <p:ph type="sldNum" sz="quarter" idx="18"/>
          </p:nvPr>
        </p:nvSpPr>
        <p:spPr/>
        <p:txBody>
          <a:bodyPr/>
          <a:lstStyle/>
          <a:p>
            <a:fld id="{7F40CEE9-417A-C549-8C5F-07F5B84EC486}" type="slidenum">
              <a:rPr lang="sv-SE" smtClean="0"/>
              <a:t>41</a:t>
            </a:fld>
            <a:endParaRPr lang="sv-SE"/>
          </a:p>
        </p:txBody>
      </p:sp>
    </p:spTree>
    <p:extLst>
      <p:ext uri="{BB962C8B-B14F-4D97-AF65-F5344CB8AC3E}">
        <p14:creationId xmlns:p14="http://schemas.microsoft.com/office/powerpoint/2010/main" val="4144503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0E29A87-47BD-F0FE-1A8D-C8E5067647FE}"/>
              </a:ext>
            </a:extLst>
          </p:cNvPr>
          <p:cNvSpPr>
            <a:spLocks noGrp="1"/>
          </p:cNvSpPr>
          <p:nvPr>
            <p:ph type="title"/>
          </p:nvPr>
        </p:nvSpPr>
        <p:spPr/>
        <p:txBody>
          <a:bodyPr/>
          <a:lstStyle/>
          <a:p>
            <a:r>
              <a:rPr lang="sv-SE" dirty="0"/>
              <a:t>Rekommenderad läsning</a:t>
            </a:r>
          </a:p>
        </p:txBody>
      </p:sp>
      <p:sp>
        <p:nvSpPr>
          <p:cNvPr id="3" name="Platshållare för text 2">
            <a:extLst>
              <a:ext uri="{FF2B5EF4-FFF2-40B4-BE49-F238E27FC236}">
                <a16:creationId xmlns:a16="http://schemas.microsoft.com/office/drawing/2014/main" id="{4781138F-965D-9E3C-E246-00E5745C910E}"/>
              </a:ext>
            </a:extLst>
          </p:cNvPr>
          <p:cNvSpPr>
            <a:spLocks noGrp="1"/>
          </p:cNvSpPr>
          <p:nvPr>
            <p:ph type="body" sz="quarter" idx="15"/>
          </p:nvPr>
        </p:nvSpPr>
        <p:spPr/>
        <p:txBody>
          <a:bodyPr/>
          <a:lstStyle/>
          <a:p>
            <a:r>
              <a:rPr lang="sv-SE" dirty="0"/>
              <a:t>Boken:</a:t>
            </a:r>
          </a:p>
          <a:p>
            <a:r>
              <a:rPr lang="sv-SE" dirty="0"/>
              <a:t>	</a:t>
            </a:r>
            <a:r>
              <a:rPr lang="sv-SE" dirty="0" err="1"/>
              <a:t>Deitel</a:t>
            </a:r>
            <a:r>
              <a:rPr lang="sv-SE" dirty="0"/>
              <a:t> &amp; </a:t>
            </a:r>
            <a:r>
              <a:rPr lang="sv-SE" dirty="0" err="1"/>
              <a:t>Deitel</a:t>
            </a:r>
            <a:r>
              <a:rPr lang="sv-SE" dirty="0"/>
              <a:t>, kapitel 5, sidorna 204–236</a:t>
            </a:r>
          </a:p>
          <a:p>
            <a:r>
              <a:rPr lang="sv-SE" dirty="0"/>
              <a:t>Url:</a:t>
            </a:r>
          </a:p>
          <a:p>
            <a:r>
              <a:rPr lang="sv-SE" dirty="0">
                <a:hlinkClick r:id="rId2"/>
              </a:rPr>
              <a:t>	https://docs.oracle.com/javase/tutorial/java/javaOO/methods.html</a:t>
            </a:r>
            <a:endParaRPr lang="sv-SE" dirty="0"/>
          </a:p>
          <a:p>
            <a:r>
              <a:rPr lang="sv-SE" dirty="0">
                <a:hlinkClick r:id="rId3"/>
              </a:rPr>
              <a:t>	https://docs.oracle.com/javase/tutorial/java/javaOO/arguments.html</a:t>
            </a:r>
            <a:endParaRPr lang="sv-SE" dirty="0"/>
          </a:p>
          <a:p>
            <a:r>
              <a:rPr lang="sv-SE" dirty="0">
                <a:hlinkClick r:id="rId4"/>
              </a:rPr>
              <a:t>	https://docs.oracle.com/javase/tutorial/java/javaOO/returnvalue.html</a:t>
            </a:r>
            <a:endParaRPr lang="sv-SE" dirty="0"/>
          </a:p>
          <a:p>
            <a:r>
              <a:rPr lang="sv-SE" dirty="0"/>
              <a:t>Allmänt:</a:t>
            </a:r>
          </a:p>
          <a:p>
            <a:r>
              <a:rPr lang="sv-SE" dirty="0"/>
              <a:t>	Cornelia Funke, </a:t>
            </a:r>
            <a:r>
              <a:rPr lang="sv-SE" i="1" dirty="0"/>
              <a:t>The </a:t>
            </a:r>
            <a:r>
              <a:rPr lang="sv-SE" i="1" dirty="0" err="1"/>
              <a:t>Colour</a:t>
            </a:r>
            <a:r>
              <a:rPr lang="sv-SE" i="1" dirty="0"/>
              <a:t> </a:t>
            </a:r>
            <a:r>
              <a:rPr lang="sv-SE" i="1" dirty="0" err="1"/>
              <a:t>of</a:t>
            </a:r>
            <a:r>
              <a:rPr lang="sv-SE" i="1" dirty="0"/>
              <a:t> </a:t>
            </a:r>
            <a:r>
              <a:rPr lang="sv-SE" i="1" dirty="0" err="1"/>
              <a:t>Revenge</a:t>
            </a:r>
            <a:endParaRPr lang="sv-SE" i="1" dirty="0"/>
          </a:p>
        </p:txBody>
      </p:sp>
      <p:sp>
        <p:nvSpPr>
          <p:cNvPr id="4" name="Platshållare för datum 3">
            <a:extLst>
              <a:ext uri="{FF2B5EF4-FFF2-40B4-BE49-F238E27FC236}">
                <a16:creationId xmlns:a16="http://schemas.microsoft.com/office/drawing/2014/main" id="{A85ECED0-3F6D-96C4-055D-DA76CDAE6788}"/>
              </a:ext>
            </a:extLst>
          </p:cNvPr>
          <p:cNvSpPr>
            <a:spLocks noGrp="1"/>
          </p:cNvSpPr>
          <p:nvPr>
            <p:ph type="dt" sz="half" idx="16"/>
          </p:nvPr>
        </p:nvSpPr>
        <p:spPr/>
        <p:txBody>
          <a:bodyPr/>
          <a:lstStyle/>
          <a:p>
            <a:fld id="{7BA282F2-9D1C-477E-B16D-7173107988C1}" type="datetime1">
              <a:rPr lang="sv-SE" smtClean="0"/>
              <a:t>2025-09-11</a:t>
            </a:fld>
            <a:endParaRPr lang="sv-SE"/>
          </a:p>
        </p:txBody>
      </p:sp>
      <p:sp>
        <p:nvSpPr>
          <p:cNvPr id="5" name="Platshållare för sidfot 4">
            <a:extLst>
              <a:ext uri="{FF2B5EF4-FFF2-40B4-BE49-F238E27FC236}">
                <a16:creationId xmlns:a16="http://schemas.microsoft.com/office/drawing/2014/main" id="{5D5751BD-694C-8E85-BD4A-180F83511EDD}"/>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3AC76D58-7CB2-6397-E303-E93B0A305AED}"/>
              </a:ext>
            </a:extLst>
          </p:cNvPr>
          <p:cNvSpPr>
            <a:spLocks noGrp="1"/>
          </p:cNvSpPr>
          <p:nvPr>
            <p:ph type="sldNum" sz="quarter" idx="18"/>
          </p:nvPr>
        </p:nvSpPr>
        <p:spPr/>
        <p:txBody>
          <a:bodyPr/>
          <a:lstStyle/>
          <a:p>
            <a:fld id="{7F40CEE9-417A-C549-8C5F-07F5B84EC486}" type="slidenum">
              <a:rPr lang="sv-SE" smtClean="0"/>
              <a:t>42</a:t>
            </a:fld>
            <a:endParaRPr lang="sv-SE"/>
          </a:p>
        </p:txBody>
      </p:sp>
    </p:spTree>
    <p:extLst>
      <p:ext uri="{BB962C8B-B14F-4D97-AF65-F5344CB8AC3E}">
        <p14:creationId xmlns:p14="http://schemas.microsoft.com/office/powerpoint/2010/main" val="2163427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990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C8CF0C-9E12-94B1-CEFD-B57B0940CB78}"/>
              </a:ext>
            </a:extLst>
          </p:cNvPr>
          <p:cNvSpPr>
            <a:spLocks noGrp="1"/>
          </p:cNvSpPr>
          <p:nvPr>
            <p:ph type="title"/>
          </p:nvPr>
        </p:nvSpPr>
        <p:spPr/>
        <p:txBody>
          <a:bodyPr/>
          <a:lstStyle/>
          <a:p>
            <a:r>
              <a:rPr lang="sv-SE" dirty="0"/>
              <a:t>Exempel</a:t>
            </a:r>
          </a:p>
        </p:txBody>
      </p:sp>
      <p:sp>
        <p:nvSpPr>
          <p:cNvPr id="3" name="Platshållare för text 2">
            <a:extLst>
              <a:ext uri="{FF2B5EF4-FFF2-40B4-BE49-F238E27FC236}">
                <a16:creationId xmlns:a16="http://schemas.microsoft.com/office/drawing/2014/main" id="{9AD3028E-D81D-1B7E-BAA0-B85BE765587F}"/>
              </a:ext>
            </a:extLst>
          </p:cNvPr>
          <p:cNvSpPr>
            <a:spLocks noGrp="1"/>
          </p:cNvSpPr>
          <p:nvPr>
            <p:ph type="body" sz="quarter" idx="15"/>
          </p:nvPr>
        </p:nvSpPr>
        <p:spPr>
          <a:xfrm>
            <a:off x="1281407" y="1751106"/>
            <a:ext cx="9629186" cy="574083"/>
          </a:xfrm>
        </p:spPr>
        <p:txBody>
          <a:bodyPr/>
          <a:lstStyle/>
          <a:p>
            <a:r>
              <a:rPr lang="sv-SE" dirty="0"/>
              <a:t>En liten kodsnutt som använder Pythagoras sats</a:t>
            </a:r>
          </a:p>
        </p:txBody>
      </p:sp>
      <p:sp>
        <p:nvSpPr>
          <p:cNvPr id="4" name="Platshållare för datum 3">
            <a:extLst>
              <a:ext uri="{FF2B5EF4-FFF2-40B4-BE49-F238E27FC236}">
                <a16:creationId xmlns:a16="http://schemas.microsoft.com/office/drawing/2014/main" id="{30539652-376B-337E-B29F-0DF3D2233DEE}"/>
              </a:ext>
            </a:extLst>
          </p:cNvPr>
          <p:cNvSpPr>
            <a:spLocks noGrp="1"/>
          </p:cNvSpPr>
          <p:nvPr>
            <p:ph type="dt" sz="half" idx="16"/>
          </p:nvPr>
        </p:nvSpPr>
        <p:spPr/>
        <p:txBody>
          <a:bodyPr/>
          <a:lstStyle/>
          <a:p>
            <a:fld id="{7BA282F2-9D1C-477E-B16D-7173107988C1}" type="datetime1">
              <a:rPr lang="sv-SE" smtClean="0"/>
              <a:t>2025-09-10</a:t>
            </a:fld>
            <a:endParaRPr lang="sv-SE"/>
          </a:p>
        </p:txBody>
      </p:sp>
      <p:sp>
        <p:nvSpPr>
          <p:cNvPr id="5" name="Platshållare för sidfot 4">
            <a:extLst>
              <a:ext uri="{FF2B5EF4-FFF2-40B4-BE49-F238E27FC236}">
                <a16:creationId xmlns:a16="http://schemas.microsoft.com/office/drawing/2014/main" id="{B09D4740-4E93-58E7-31DC-FA826609FA18}"/>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F6348B46-BA3A-A216-2D40-FB6C8798F3EE}"/>
              </a:ext>
            </a:extLst>
          </p:cNvPr>
          <p:cNvSpPr>
            <a:spLocks noGrp="1"/>
          </p:cNvSpPr>
          <p:nvPr>
            <p:ph type="sldNum" sz="quarter" idx="18"/>
          </p:nvPr>
        </p:nvSpPr>
        <p:spPr/>
        <p:txBody>
          <a:bodyPr/>
          <a:lstStyle/>
          <a:p>
            <a:fld id="{7F40CEE9-417A-C549-8C5F-07F5B84EC486}" type="slidenum">
              <a:rPr lang="sv-SE" smtClean="0"/>
              <a:t>5</a:t>
            </a:fld>
            <a:endParaRPr lang="sv-SE"/>
          </a:p>
        </p:txBody>
      </p:sp>
      <p:sp>
        <p:nvSpPr>
          <p:cNvPr id="7" name="Platshållare för text 2">
            <a:extLst>
              <a:ext uri="{FF2B5EF4-FFF2-40B4-BE49-F238E27FC236}">
                <a16:creationId xmlns:a16="http://schemas.microsoft.com/office/drawing/2014/main" id="{FD8E534F-BB32-C6EA-A3A8-3994078FAF59}"/>
              </a:ext>
            </a:extLst>
          </p:cNvPr>
          <p:cNvSpPr txBox="1">
            <a:spLocks/>
          </p:cNvSpPr>
          <p:nvPr/>
        </p:nvSpPr>
        <p:spPr>
          <a:xfrm>
            <a:off x="1281407" y="4768626"/>
            <a:ext cx="9629186" cy="935488"/>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a:t>Här använder vi tre olika metoder: </a:t>
            </a:r>
            <a:r>
              <a:rPr lang="sv-SE" dirty="0" err="1">
                <a:latin typeface="Consolas" panose="020B0609020204030204" pitchFamily="49" charset="0"/>
              </a:rPr>
              <a:t>Math.sqrt</a:t>
            </a:r>
            <a:r>
              <a:rPr lang="sv-SE" dirty="0">
                <a:latin typeface="Consolas" panose="020B0609020204030204" pitchFamily="49" charset="0"/>
              </a:rPr>
              <a:t>()</a:t>
            </a:r>
            <a:r>
              <a:rPr lang="sv-SE" dirty="0"/>
              <a:t>, </a:t>
            </a:r>
            <a:r>
              <a:rPr lang="sv-SE" dirty="0" err="1">
                <a:latin typeface="Consolas" panose="020B0609020204030204" pitchFamily="49" charset="0"/>
              </a:rPr>
              <a:t>Math.pow</a:t>
            </a:r>
            <a:r>
              <a:rPr lang="sv-SE" dirty="0">
                <a:latin typeface="Consolas" panose="020B0609020204030204" pitchFamily="49" charset="0"/>
              </a:rPr>
              <a:t>()</a:t>
            </a:r>
            <a:r>
              <a:rPr lang="sv-SE" dirty="0"/>
              <a:t>, och </a:t>
            </a:r>
            <a:r>
              <a:rPr lang="sv-SE" dirty="0" err="1">
                <a:latin typeface="Consolas" panose="020B0609020204030204" pitchFamily="49" charset="0"/>
              </a:rPr>
              <a:t>System.out.println</a:t>
            </a:r>
            <a:r>
              <a:rPr lang="sv-SE" dirty="0">
                <a:latin typeface="Consolas" panose="020B0609020204030204" pitchFamily="49" charset="0"/>
              </a:rPr>
              <a:t>()</a:t>
            </a:r>
          </a:p>
        </p:txBody>
      </p:sp>
      <p:sp>
        <p:nvSpPr>
          <p:cNvPr id="10" name="textruta 9">
            <a:extLst>
              <a:ext uri="{FF2B5EF4-FFF2-40B4-BE49-F238E27FC236}">
                <a16:creationId xmlns:a16="http://schemas.microsoft.com/office/drawing/2014/main" id="{329C977E-BC09-53B9-A1C1-02A83A230D9D}"/>
              </a:ext>
            </a:extLst>
          </p:cNvPr>
          <p:cNvSpPr txBox="1"/>
          <p:nvPr/>
        </p:nvSpPr>
        <p:spPr>
          <a:xfrm>
            <a:off x="1281407" y="2325189"/>
            <a:ext cx="9708810" cy="2246769"/>
          </a:xfrm>
          <a:prstGeom prst="rect">
            <a:avLst/>
          </a:prstGeom>
          <a:solidFill>
            <a:schemeClr val="bg1"/>
          </a:solidFill>
          <a:ln>
            <a:solidFill>
              <a:schemeClr val="tx1"/>
            </a:solidFill>
          </a:ln>
        </p:spPr>
        <p:txBody>
          <a:bodyPr wrap="square">
            <a:spAutoFit/>
          </a:bodyPr>
          <a:lstStyle/>
          <a:p>
            <a:pPr>
              <a:lnSpc>
                <a:spcPts val="2400"/>
              </a:lnSpc>
              <a:buNone/>
            </a:pPr>
            <a:r>
              <a:rPr lang="sv-SE" sz="2000" b="0" dirty="0">
                <a:solidFill>
                  <a:srgbClr val="0000FF"/>
                </a:solidFill>
                <a:effectLst/>
                <a:latin typeface="Consolas" panose="020B0609020204030204" pitchFamily="49" charset="0"/>
              </a:rPr>
              <a:t>public</a:t>
            </a:r>
            <a:r>
              <a:rPr lang="sv-SE" sz="2000" b="0" dirty="0">
                <a:solidFill>
                  <a:srgbClr val="3B3B3B"/>
                </a:solidFill>
                <a:effectLst/>
                <a:latin typeface="Consolas" panose="020B0609020204030204" pitchFamily="49" charset="0"/>
              </a:rPr>
              <a:t> </a:t>
            </a:r>
            <a:r>
              <a:rPr lang="sv-SE" sz="2000" b="0" dirty="0" err="1">
                <a:solidFill>
                  <a:srgbClr val="0000FF"/>
                </a:solidFill>
                <a:effectLst/>
                <a:latin typeface="Consolas" panose="020B0609020204030204" pitchFamily="49" charset="0"/>
              </a:rPr>
              <a:t>static</a:t>
            </a: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void</a:t>
            </a:r>
            <a:r>
              <a:rPr lang="sv-SE" sz="2000" b="0" dirty="0">
                <a:solidFill>
                  <a:srgbClr val="3B3B3B"/>
                </a:solidFill>
                <a:effectLst/>
                <a:latin typeface="Consolas" panose="020B0609020204030204" pitchFamily="49" charset="0"/>
              </a:rPr>
              <a:t> </a:t>
            </a:r>
            <a:r>
              <a:rPr lang="sv-SE" sz="2000" b="0" dirty="0">
                <a:solidFill>
                  <a:srgbClr val="795E26"/>
                </a:solidFill>
                <a:effectLst/>
                <a:latin typeface="Consolas" panose="020B0609020204030204" pitchFamily="49" charset="0"/>
              </a:rPr>
              <a:t>Main</a:t>
            </a:r>
            <a:r>
              <a:rPr lang="sv-SE" sz="2000" b="0" dirty="0">
                <a:solidFill>
                  <a:srgbClr val="3B3B3B"/>
                </a:solidFill>
                <a:effectLst/>
                <a:latin typeface="Consolas" panose="020B0609020204030204" pitchFamily="49" charset="0"/>
              </a:rPr>
              <a:t>(</a:t>
            </a:r>
            <a:r>
              <a:rPr lang="sv-SE" sz="2000" b="0" dirty="0">
                <a:solidFill>
                  <a:srgbClr val="267F99"/>
                </a:solidFill>
                <a:effectLst/>
                <a:latin typeface="Consolas" panose="020B0609020204030204" pitchFamily="49" charset="0"/>
              </a:rPr>
              <a:t>String</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args</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008000"/>
                </a:solidFill>
                <a:effectLst/>
                <a:latin typeface="Consolas" panose="020B0609020204030204" pitchFamily="49" charset="0"/>
              </a:rPr>
              <a:t>// a^2+b^2=c^2 (Pythagoras sats)</a:t>
            </a:r>
            <a:endParaRPr lang="sv-SE" sz="2000" b="0" dirty="0">
              <a:solidFill>
                <a:srgbClr val="3B3B3B"/>
              </a:solidFill>
              <a:effectLst/>
              <a:latin typeface="Consolas" panose="020B0609020204030204" pitchFamily="49" charset="0"/>
            </a:endParaRP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a</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a:solidFill>
                  <a:srgbClr val="098658"/>
                </a:solidFill>
                <a:effectLst/>
                <a:latin typeface="Consolas" panose="020B0609020204030204" pitchFamily="49" charset="0"/>
              </a:rPr>
              <a:t>3</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b</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a:solidFill>
                  <a:srgbClr val="098658"/>
                </a:solidFill>
                <a:effectLst/>
                <a:latin typeface="Consolas" panose="020B0609020204030204" pitchFamily="49" charset="0"/>
              </a:rPr>
              <a:t>4</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a:solidFill>
                  <a:srgbClr val="267F99"/>
                </a:solidFill>
                <a:effectLst/>
                <a:latin typeface="Consolas" panose="020B0609020204030204" pitchFamily="49" charset="0"/>
              </a:rPr>
              <a:t>double</a:t>
            </a:r>
            <a:r>
              <a:rPr lang="sv-SE" sz="2000" b="0" dirty="0">
                <a:solidFill>
                  <a:srgbClr val="3B3B3B"/>
                </a:solidFill>
                <a:effectLst/>
                <a:latin typeface="Consolas" panose="020B0609020204030204" pitchFamily="49" charset="0"/>
              </a:rPr>
              <a:t> </a:t>
            </a:r>
            <a:r>
              <a:rPr lang="sv-SE" sz="2000" b="0" dirty="0">
                <a:solidFill>
                  <a:srgbClr val="001080"/>
                </a:solidFill>
                <a:effectLst/>
                <a:latin typeface="Consolas" panose="020B0609020204030204" pitchFamily="49" charset="0"/>
              </a:rPr>
              <a:t>c</a:t>
            </a:r>
            <a:r>
              <a:rPr lang="sv-SE" sz="2000" b="0" dirty="0">
                <a:solidFill>
                  <a:srgbClr val="3B3B3B"/>
                </a:solidFill>
                <a:effectLst/>
                <a:latin typeface="Consolas" panose="020B0609020204030204" pitchFamily="49" charset="0"/>
              </a:rPr>
              <a:t> </a:t>
            </a:r>
            <a:r>
              <a:rPr lang="sv-SE" sz="2000" b="0" dirty="0">
                <a:solidFill>
                  <a:srgbClr val="000000"/>
                </a:solidFill>
                <a:effectLst/>
                <a:latin typeface="Consolas" panose="020B0609020204030204" pitchFamily="49" charset="0"/>
              </a:rPr>
              <a:t>=</a:t>
            </a: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sqrt</a:t>
            </a:r>
            <a:r>
              <a:rPr lang="sv-SE" sz="2000" b="0" dirty="0">
                <a:solidFill>
                  <a:srgbClr val="3B3B3B"/>
                </a:solidFill>
                <a:effectLst/>
                <a:latin typeface="Consolas" panose="020B0609020204030204" pitchFamily="49" charset="0"/>
              </a:rPr>
              <a:t>(</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pow</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a</a:t>
            </a:r>
            <a:r>
              <a:rPr lang="sv-SE" sz="2000" b="0" dirty="0">
                <a:solidFill>
                  <a:srgbClr val="3B3B3B"/>
                </a:solidFill>
                <a:effectLst/>
                <a:latin typeface="Consolas" panose="020B0609020204030204" pitchFamily="49" charset="0"/>
              </a:rPr>
              <a:t>,</a:t>
            </a:r>
            <a:r>
              <a:rPr lang="sv-SE" sz="2000" b="0" dirty="0">
                <a:solidFill>
                  <a:srgbClr val="098658"/>
                </a:solidFill>
                <a:effectLst/>
                <a:latin typeface="Consolas" panose="020B0609020204030204" pitchFamily="49" charset="0"/>
              </a:rPr>
              <a:t>2</a:t>
            </a:r>
            <a:r>
              <a:rPr lang="sv-SE" sz="2000" b="0" dirty="0">
                <a:solidFill>
                  <a:srgbClr val="3B3B3B"/>
                </a:solidFill>
                <a:effectLst/>
                <a:latin typeface="Consolas" panose="020B0609020204030204" pitchFamily="49" charset="0"/>
              </a:rPr>
              <a:t>)</a:t>
            </a:r>
            <a:r>
              <a:rPr lang="sv-SE" sz="2000" b="0" dirty="0">
                <a:solidFill>
                  <a:srgbClr val="000000"/>
                </a:solidFill>
                <a:effectLst/>
                <a:latin typeface="Consolas" panose="020B0609020204030204" pitchFamily="49" charset="0"/>
              </a:rPr>
              <a:t>+</a:t>
            </a:r>
            <a:r>
              <a:rPr lang="sv-SE" sz="2000" b="0" dirty="0" err="1">
                <a:solidFill>
                  <a:srgbClr val="267F99"/>
                </a:solidFill>
                <a:effectLst/>
                <a:latin typeface="Consolas" panose="020B0609020204030204" pitchFamily="49" charset="0"/>
              </a:rPr>
              <a:t>Math</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pow</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b</a:t>
            </a:r>
            <a:r>
              <a:rPr lang="sv-SE" sz="2000" b="0" dirty="0">
                <a:solidFill>
                  <a:srgbClr val="3B3B3B"/>
                </a:solidFill>
                <a:effectLst/>
                <a:latin typeface="Consolas" panose="020B0609020204030204" pitchFamily="49" charset="0"/>
              </a:rPr>
              <a:t>,</a:t>
            </a:r>
            <a:r>
              <a:rPr lang="sv-SE" sz="2000" b="0" dirty="0">
                <a:solidFill>
                  <a:srgbClr val="098658"/>
                </a:solidFill>
                <a:effectLst/>
                <a:latin typeface="Consolas" panose="020B0609020204030204" pitchFamily="49" charset="0"/>
              </a:rPr>
              <a:t>2</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    </a:t>
            </a:r>
            <a:r>
              <a:rPr lang="sv-SE" sz="2000" b="0" dirty="0" err="1">
                <a:solidFill>
                  <a:srgbClr val="267F99"/>
                </a:solidFill>
                <a:effectLst/>
                <a:latin typeface="Consolas" panose="020B0609020204030204" pitchFamily="49" charset="0"/>
              </a:rPr>
              <a:t>System</a:t>
            </a:r>
            <a:r>
              <a:rPr lang="sv-SE" sz="2000" b="0" dirty="0" err="1">
                <a:solidFill>
                  <a:srgbClr val="3B3B3B"/>
                </a:solidFill>
                <a:effectLst/>
                <a:latin typeface="Consolas" panose="020B0609020204030204" pitchFamily="49" charset="0"/>
              </a:rPr>
              <a:t>.</a:t>
            </a:r>
            <a:r>
              <a:rPr lang="sv-SE" sz="2000" b="0" dirty="0" err="1">
                <a:solidFill>
                  <a:srgbClr val="001080"/>
                </a:solidFill>
                <a:effectLst/>
                <a:latin typeface="Consolas" panose="020B0609020204030204" pitchFamily="49" charset="0"/>
              </a:rPr>
              <a:t>out</a:t>
            </a:r>
            <a:r>
              <a:rPr lang="sv-SE" sz="2000" b="0" dirty="0" err="1">
                <a:solidFill>
                  <a:srgbClr val="3B3B3B"/>
                </a:solidFill>
                <a:effectLst/>
                <a:latin typeface="Consolas" panose="020B0609020204030204" pitchFamily="49" charset="0"/>
              </a:rPr>
              <a:t>.</a:t>
            </a:r>
            <a:r>
              <a:rPr lang="sv-SE" sz="2000" b="0" dirty="0" err="1">
                <a:solidFill>
                  <a:srgbClr val="795E26"/>
                </a:solidFill>
                <a:effectLst/>
                <a:latin typeface="Consolas" panose="020B0609020204030204" pitchFamily="49" charset="0"/>
              </a:rPr>
              <a:t>println</a:t>
            </a:r>
            <a:r>
              <a:rPr lang="sv-SE" sz="2000" b="0" dirty="0">
                <a:solidFill>
                  <a:srgbClr val="3B3B3B"/>
                </a:solidFill>
                <a:effectLst/>
                <a:latin typeface="Consolas" panose="020B0609020204030204" pitchFamily="49" charset="0"/>
              </a:rPr>
              <a:t>(</a:t>
            </a:r>
            <a:r>
              <a:rPr lang="sv-SE" sz="2000" b="0" dirty="0">
                <a:solidFill>
                  <a:srgbClr val="001080"/>
                </a:solidFill>
                <a:effectLst/>
                <a:latin typeface="Consolas" panose="020B0609020204030204" pitchFamily="49" charset="0"/>
              </a:rPr>
              <a:t>c</a:t>
            </a:r>
            <a:r>
              <a:rPr lang="sv-SE" sz="2000" b="0" dirty="0">
                <a:solidFill>
                  <a:srgbClr val="3B3B3B"/>
                </a:solidFill>
                <a:effectLst/>
                <a:latin typeface="Consolas" panose="020B0609020204030204" pitchFamily="49" charset="0"/>
              </a:rPr>
              <a:t>);</a:t>
            </a:r>
          </a:p>
          <a:p>
            <a:pPr>
              <a:lnSpc>
                <a:spcPts val="2400"/>
              </a:lnSpc>
              <a:buNone/>
            </a:pPr>
            <a:r>
              <a:rPr lang="sv-SE" sz="20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159605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70F050DF-EDAA-EE48-726A-A442E1AC34E4}"/>
              </a:ext>
            </a:extLst>
          </p:cNvPr>
          <p:cNvSpPr>
            <a:spLocks noGrp="1"/>
          </p:cNvSpPr>
          <p:nvPr>
            <p:ph type="body" sz="quarter" idx="19"/>
          </p:nvPr>
        </p:nvSpPr>
        <p:spPr/>
        <p:txBody>
          <a:bodyPr/>
          <a:lstStyle/>
          <a:p>
            <a:r>
              <a:rPr lang="sv-SE" dirty="0"/>
              <a:t>Om metoder</a:t>
            </a:r>
          </a:p>
        </p:txBody>
      </p:sp>
    </p:spTree>
    <p:extLst>
      <p:ext uri="{BB962C8B-B14F-4D97-AF65-F5344CB8AC3E}">
        <p14:creationId xmlns:p14="http://schemas.microsoft.com/office/powerpoint/2010/main" val="2324233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99BF72-49BF-1A54-B627-9291693C58DB}"/>
              </a:ext>
            </a:extLst>
          </p:cNvPr>
          <p:cNvSpPr>
            <a:spLocks noGrp="1"/>
          </p:cNvSpPr>
          <p:nvPr>
            <p:ph type="title"/>
          </p:nvPr>
        </p:nvSpPr>
        <p:spPr/>
        <p:txBody>
          <a:bodyPr/>
          <a:lstStyle/>
          <a:p>
            <a:r>
              <a:rPr lang="sv-SE" dirty="0"/>
              <a:t>Metod vs. funktion</a:t>
            </a:r>
          </a:p>
        </p:txBody>
      </p:sp>
      <p:sp>
        <p:nvSpPr>
          <p:cNvPr id="3" name="Platshållare för text 2">
            <a:extLst>
              <a:ext uri="{FF2B5EF4-FFF2-40B4-BE49-F238E27FC236}">
                <a16:creationId xmlns:a16="http://schemas.microsoft.com/office/drawing/2014/main" id="{5FBB654B-C27B-10BB-0D62-E472026F4F0B}"/>
              </a:ext>
            </a:extLst>
          </p:cNvPr>
          <p:cNvSpPr>
            <a:spLocks noGrp="1"/>
          </p:cNvSpPr>
          <p:nvPr>
            <p:ph type="body" sz="quarter" idx="15"/>
          </p:nvPr>
        </p:nvSpPr>
        <p:spPr/>
        <p:txBody>
          <a:bodyPr/>
          <a:lstStyle/>
          <a:p>
            <a:r>
              <a:rPr lang="sv-SE" dirty="0"/>
              <a:t>Några av er har säkert stött på begreppet funktion i tidigare programmeringsspråk. När vi pratar om metoder i Java så är det i praktiken samma sak som funktioner.</a:t>
            </a:r>
          </a:p>
          <a:p>
            <a:endParaRPr lang="sv-SE" dirty="0"/>
          </a:p>
          <a:p>
            <a:r>
              <a:rPr lang="sv-SE" dirty="0"/>
              <a:t>Nu i början kommer vi att hantera våra metoder som om de vore funktioner.</a:t>
            </a:r>
          </a:p>
        </p:txBody>
      </p:sp>
      <p:sp>
        <p:nvSpPr>
          <p:cNvPr id="4" name="Platshållare för datum 3">
            <a:extLst>
              <a:ext uri="{FF2B5EF4-FFF2-40B4-BE49-F238E27FC236}">
                <a16:creationId xmlns:a16="http://schemas.microsoft.com/office/drawing/2014/main" id="{C4ADDA5A-80A7-65DA-35EB-3F962D1E32AF}"/>
              </a:ext>
            </a:extLst>
          </p:cNvPr>
          <p:cNvSpPr>
            <a:spLocks noGrp="1"/>
          </p:cNvSpPr>
          <p:nvPr>
            <p:ph type="dt" sz="half" idx="16"/>
          </p:nvPr>
        </p:nvSpPr>
        <p:spPr/>
        <p:txBody>
          <a:bodyPr/>
          <a:lstStyle/>
          <a:p>
            <a:fld id="{ACEE172D-D27A-466D-B985-0DA89F767CE7}" type="datetime1">
              <a:rPr lang="sv-SE" smtClean="0"/>
              <a:t>2025-09-10</a:t>
            </a:fld>
            <a:endParaRPr lang="sv-SE"/>
          </a:p>
        </p:txBody>
      </p:sp>
      <p:sp>
        <p:nvSpPr>
          <p:cNvPr id="5" name="Platshållare för sidfot 4">
            <a:extLst>
              <a:ext uri="{FF2B5EF4-FFF2-40B4-BE49-F238E27FC236}">
                <a16:creationId xmlns:a16="http://schemas.microsoft.com/office/drawing/2014/main" id="{5F7E8049-5A95-51E5-CF0C-7D918C38C0D8}"/>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CB10D8D9-FB01-05D2-E5B4-DB16B3EF3D4D}"/>
              </a:ext>
            </a:extLst>
          </p:cNvPr>
          <p:cNvSpPr>
            <a:spLocks noGrp="1"/>
          </p:cNvSpPr>
          <p:nvPr>
            <p:ph type="sldNum" sz="quarter" idx="18"/>
          </p:nvPr>
        </p:nvSpPr>
        <p:spPr/>
        <p:txBody>
          <a:bodyPr/>
          <a:lstStyle/>
          <a:p>
            <a:fld id="{7F40CEE9-417A-C549-8C5F-07F5B84EC486}" type="slidenum">
              <a:rPr lang="sv-SE" smtClean="0"/>
              <a:t>7</a:t>
            </a:fld>
            <a:endParaRPr lang="sv-SE"/>
          </a:p>
        </p:txBody>
      </p:sp>
    </p:spTree>
    <p:extLst>
      <p:ext uri="{BB962C8B-B14F-4D97-AF65-F5344CB8AC3E}">
        <p14:creationId xmlns:p14="http://schemas.microsoft.com/office/powerpoint/2010/main" val="29666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071B081-FD92-A4A0-8740-961287E414AF}"/>
              </a:ext>
            </a:extLst>
          </p:cNvPr>
          <p:cNvSpPr>
            <a:spLocks noGrp="1"/>
          </p:cNvSpPr>
          <p:nvPr>
            <p:ph type="title"/>
          </p:nvPr>
        </p:nvSpPr>
        <p:spPr/>
        <p:txBody>
          <a:bodyPr/>
          <a:lstStyle/>
          <a:p>
            <a:r>
              <a:rPr lang="sv-SE" dirty="0"/>
              <a:t>Vad är en metod</a:t>
            </a:r>
          </a:p>
        </p:txBody>
      </p:sp>
      <p:sp>
        <p:nvSpPr>
          <p:cNvPr id="3" name="Platshållare för text 2">
            <a:extLst>
              <a:ext uri="{FF2B5EF4-FFF2-40B4-BE49-F238E27FC236}">
                <a16:creationId xmlns:a16="http://schemas.microsoft.com/office/drawing/2014/main" id="{F0A2B22C-7A0A-264E-4074-4C57C58FC718}"/>
              </a:ext>
            </a:extLst>
          </p:cNvPr>
          <p:cNvSpPr>
            <a:spLocks noGrp="1"/>
          </p:cNvSpPr>
          <p:nvPr>
            <p:ph type="body" sz="quarter" idx="15"/>
          </p:nvPr>
        </p:nvSpPr>
        <p:spPr>
          <a:xfrm>
            <a:off x="1281407" y="1751106"/>
            <a:ext cx="9629186" cy="530540"/>
          </a:xfrm>
        </p:spPr>
        <p:txBody>
          <a:bodyPr/>
          <a:lstStyle/>
          <a:p>
            <a:r>
              <a:rPr lang="sv-SE" dirty="0"/>
              <a:t>En metod är en samling kommandon som man kan exekvera med ett anrop</a:t>
            </a:r>
          </a:p>
        </p:txBody>
      </p:sp>
      <p:sp>
        <p:nvSpPr>
          <p:cNvPr id="4" name="Platshållare för datum 3">
            <a:extLst>
              <a:ext uri="{FF2B5EF4-FFF2-40B4-BE49-F238E27FC236}">
                <a16:creationId xmlns:a16="http://schemas.microsoft.com/office/drawing/2014/main" id="{E068488D-BEAF-B86A-1B3C-C2CD704004CE}"/>
              </a:ext>
            </a:extLst>
          </p:cNvPr>
          <p:cNvSpPr>
            <a:spLocks noGrp="1"/>
          </p:cNvSpPr>
          <p:nvPr>
            <p:ph type="dt" sz="half" idx="16"/>
          </p:nvPr>
        </p:nvSpPr>
        <p:spPr/>
        <p:txBody>
          <a:bodyPr/>
          <a:lstStyle/>
          <a:p>
            <a:fld id="{ACEE172D-D27A-466D-B985-0DA89F767CE7}" type="datetime1">
              <a:rPr lang="sv-SE" smtClean="0"/>
              <a:t>2025-09-10</a:t>
            </a:fld>
            <a:endParaRPr lang="sv-SE"/>
          </a:p>
        </p:txBody>
      </p:sp>
      <p:sp>
        <p:nvSpPr>
          <p:cNvPr id="5" name="Platshållare för sidfot 4">
            <a:extLst>
              <a:ext uri="{FF2B5EF4-FFF2-40B4-BE49-F238E27FC236}">
                <a16:creationId xmlns:a16="http://schemas.microsoft.com/office/drawing/2014/main" id="{CBD0EF2C-E3E7-8A69-09DB-2E0FA56DF5E5}"/>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48F3C986-71FF-D8BC-BE80-377333C98208}"/>
              </a:ext>
            </a:extLst>
          </p:cNvPr>
          <p:cNvSpPr>
            <a:spLocks noGrp="1"/>
          </p:cNvSpPr>
          <p:nvPr>
            <p:ph type="sldNum" sz="quarter" idx="18"/>
          </p:nvPr>
        </p:nvSpPr>
        <p:spPr/>
        <p:txBody>
          <a:bodyPr/>
          <a:lstStyle/>
          <a:p>
            <a:fld id="{7F40CEE9-417A-C549-8C5F-07F5B84EC486}" type="slidenum">
              <a:rPr lang="sv-SE" smtClean="0"/>
              <a:t>8</a:t>
            </a:fld>
            <a:endParaRPr lang="sv-SE"/>
          </a:p>
        </p:txBody>
      </p:sp>
      <p:sp>
        <p:nvSpPr>
          <p:cNvPr id="8" name="textruta 7">
            <a:extLst>
              <a:ext uri="{FF2B5EF4-FFF2-40B4-BE49-F238E27FC236}">
                <a16:creationId xmlns:a16="http://schemas.microsoft.com/office/drawing/2014/main" id="{B4B99511-20F7-A5C7-4411-FF594269C9D0}"/>
              </a:ext>
            </a:extLst>
          </p:cNvPr>
          <p:cNvSpPr txBox="1"/>
          <p:nvPr/>
        </p:nvSpPr>
        <p:spPr>
          <a:xfrm>
            <a:off x="1281407" y="2393096"/>
            <a:ext cx="9629185" cy="3152530"/>
          </a:xfrm>
          <a:prstGeom prst="rect">
            <a:avLst/>
          </a:prstGeom>
          <a:solidFill>
            <a:schemeClr val="bg1"/>
          </a:solidFill>
          <a:ln>
            <a:solidFill>
              <a:schemeClr val="tx1"/>
            </a:solidFill>
          </a:ln>
        </p:spPr>
        <p:txBody>
          <a:bodyPr wrap="square">
            <a:spAutoFit/>
          </a:bodyPr>
          <a:lstStyle/>
          <a:p>
            <a:pPr>
              <a:lnSpc>
                <a:spcPts val="2400"/>
              </a:lnSpc>
              <a:buNone/>
            </a:pPr>
            <a:r>
              <a:rPr lang="en-US" b="0" dirty="0">
                <a:solidFill>
                  <a:srgbClr val="0000FF"/>
                </a:solidFill>
                <a:effectLst/>
                <a:latin typeface="Consolas" panose="020B0609020204030204" pitchFamily="49" charset="0"/>
              </a:rPr>
              <a:t>public</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max</a:t>
            </a:r>
            <a:r>
              <a:rPr lang="en-US" b="0" dirty="0">
                <a:solidFill>
                  <a:srgbClr val="3B3B3B"/>
                </a:solidFill>
                <a:effectLst/>
                <a:latin typeface="Consolas" panose="020B0609020204030204" pitchFamily="49" charset="0"/>
              </a:rPr>
              <a:t>(</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double</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Initierar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variabeln</a:t>
            </a:r>
            <a:endParaRPr lang="en-US" b="0" dirty="0">
              <a:solidFill>
                <a:srgbClr val="3B3B3B"/>
              </a:solidFill>
              <a:effectLst/>
              <a:latin typeface="Consolas" panose="020B0609020204030204" pitchFamily="49" charset="0"/>
            </a:endParaRP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a</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else</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b</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    }</a:t>
            </a:r>
          </a:p>
          <a:p>
            <a:pPr>
              <a:lnSpc>
                <a:spcPts val="2400"/>
              </a:lnSpc>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greatest</a:t>
            </a:r>
            <a:r>
              <a:rPr lang="en-US" b="0" dirty="0">
                <a:solidFill>
                  <a:srgbClr val="3B3B3B"/>
                </a:solidFill>
                <a:effectLst/>
                <a:latin typeface="Consolas" panose="020B0609020204030204" pitchFamily="49" charset="0"/>
              </a:rPr>
              <a:t>;</a:t>
            </a:r>
          </a:p>
          <a:p>
            <a:pPr>
              <a:lnSpc>
                <a:spcPts val="2400"/>
              </a:lnSpc>
              <a:buNone/>
            </a:pPr>
            <a:r>
              <a:rPr lang="en-US" b="0" dirty="0">
                <a:solidFill>
                  <a:srgbClr val="3B3B3B"/>
                </a:solidFill>
                <a:effectLst/>
                <a:latin typeface="Consolas" panose="020B0609020204030204" pitchFamily="49" charset="0"/>
              </a:rPr>
              <a:t>}</a:t>
            </a:r>
          </a:p>
        </p:txBody>
      </p:sp>
      <p:sp>
        <p:nvSpPr>
          <p:cNvPr id="9" name="Platshållare för text 2">
            <a:extLst>
              <a:ext uri="{FF2B5EF4-FFF2-40B4-BE49-F238E27FC236}">
                <a16:creationId xmlns:a16="http://schemas.microsoft.com/office/drawing/2014/main" id="{9E28E968-DA6C-99E1-6042-83F2F6D86AAB}"/>
              </a:ext>
            </a:extLst>
          </p:cNvPr>
          <p:cNvSpPr txBox="1">
            <a:spLocks/>
          </p:cNvSpPr>
          <p:nvPr/>
        </p:nvSpPr>
        <p:spPr>
          <a:xfrm>
            <a:off x="1281407" y="5685718"/>
            <a:ext cx="9629186" cy="530540"/>
          </a:xfrm>
          <a:prstGeom prst="rect">
            <a:avLst/>
          </a:prstGeom>
        </p:spPr>
        <p:txBody>
          <a:bodyPr vert="horz" lIns="91440" tIns="45720" rIns="91440" bIns="45720" numCol="1"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Times New Roman" panose="02020603050405020304" pitchFamily="18"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buNone/>
            </a:pPr>
            <a:r>
              <a:rPr lang="sv-SE" dirty="0"/>
              <a:t>Nu hade vi kunnat anropa funktionen med </a:t>
            </a:r>
            <a:r>
              <a:rPr lang="fr-FR" b="0" dirty="0">
                <a:solidFill>
                  <a:srgbClr val="267F99"/>
                </a:solidFill>
                <a:effectLst/>
                <a:latin typeface="Consolas" panose="020B0609020204030204" pitchFamily="49" charset="0"/>
              </a:rPr>
              <a:t>double</a:t>
            </a:r>
            <a:r>
              <a:rPr lang="fr-FR" b="0" dirty="0">
                <a:solidFill>
                  <a:srgbClr val="3B3B3B"/>
                </a:solidFill>
                <a:effectLst/>
                <a:latin typeface="Consolas" panose="020B0609020204030204" pitchFamily="49" charset="0"/>
              </a:rPr>
              <a:t> </a:t>
            </a:r>
            <a:r>
              <a:rPr lang="fr-FR" b="0" dirty="0">
                <a:solidFill>
                  <a:srgbClr val="001080"/>
                </a:solidFill>
                <a:effectLst/>
                <a:latin typeface="Consolas" panose="020B0609020204030204" pitchFamily="49" charset="0"/>
              </a:rPr>
              <a:t>c</a:t>
            </a:r>
            <a:r>
              <a:rPr lang="fr-FR" b="0" dirty="0">
                <a:solidFill>
                  <a:srgbClr val="3B3B3B"/>
                </a:solidFill>
                <a:effectLst/>
                <a:latin typeface="Consolas" panose="020B0609020204030204" pitchFamily="49" charset="0"/>
              </a:rPr>
              <a:t> </a:t>
            </a:r>
            <a:r>
              <a:rPr lang="fr-FR" b="0" dirty="0">
                <a:solidFill>
                  <a:srgbClr val="000000"/>
                </a:solidFill>
                <a:effectLst/>
                <a:latin typeface="Consolas" panose="020B0609020204030204" pitchFamily="49" charset="0"/>
              </a:rPr>
              <a:t>=</a:t>
            </a:r>
            <a:r>
              <a:rPr lang="fr-FR" b="0" dirty="0">
                <a:solidFill>
                  <a:srgbClr val="3B3B3B"/>
                </a:solidFill>
                <a:effectLst/>
                <a:latin typeface="Consolas" panose="020B0609020204030204" pitchFamily="49" charset="0"/>
              </a:rPr>
              <a:t> </a:t>
            </a:r>
            <a:r>
              <a:rPr lang="fr-FR" b="0" dirty="0">
                <a:solidFill>
                  <a:srgbClr val="795E26"/>
                </a:solidFill>
                <a:effectLst/>
                <a:latin typeface="Consolas" panose="020B0609020204030204" pitchFamily="49" charset="0"/>
              </a:rPr>
              <a:t>max</a:t>
            </a:r>
            <a:r>
              <a:rPr lang="fr-FR" b="0" dirty="0">
                <a:solidFill>
                  <a:srgbClr val="3B3B3B"/>
                </a:solidFill>
                <a:effectLst/>
                <a:latin typeface="Consolas" panose="020B0609020204030204" pitchFamily="49" charset="0"/>
              </a:rPr>
              <a:t>(</a:t>
            </a:r>
            <a:r>
              <a:rPr lang="fr-FR" b="0" dirty="0">
                <a:solidFill>
                  <a:srgbClr val="098658"/>
                </a:solidFill>
                <a:effectLst/>
                <a:latin typeface="Consolas" panose="020B0609020204030204" pitchFamily="49" charset="0"/>
              </a:rPr>
              <a:t>5.2</a:t>
            </a:r>
            <a:r>
              <a:rPr lang="fr-FR" b="0" dirty="0">
                <a:solidFill>
                  <a:srgbClr val="3B3B3B"/>
                </a:solidFill>
                <a:effectLst/>
                <a:latin typeface="Consolas" panose="020B0609020204030204" pitchFamily="49" charset="0"/>
              </a:rPr>
              <a:t>, </a:t>
            </a:r>
            <a:r>
              <a:rPr lang="fr-FR" b="0" dirty="0">
                <a:solidFill>
                  <a:srgbClr val="098658"/>
                </a:solidFill>
                <a:effectLst/>
                <a:latin typeface="Consolas" panose="020B0609020204030204" pitchFamily="49" charset="0"/>
              </a:rPr>
              <a:t>7.9</a:t>
            </a:r>
            <a:r>
              <a:rPr lang="fr-FR" b="0" dirty="0">
                <a:solidFill>
                  <a:srgbClr val="3B3B3B"/>
                </a:solidFill>
                <a:effectLst/>
                <a:latin typeface="Consolas" panose="020B0609020204030204" pitchFamily="49" charset="0"/>
              </a:rPr>
              <a:t>);</a:t>
            </a:r>
          </a:p>
          <a:p>
            <a:endParaRPr lang="sv-SE" dirty="0"/>
          </a:p>
        </p:txBody>
      </p:sp>
    </p:spTree>
    <p:extLst>
      <p:ext uri="{BB962C8B-B14F-4D97-AF65-F5344CB8AC3E}">
        <p14:creationId xmlns:p14="http://schemas.microsoft.com/office/powerpoint/2010/main" val="394982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0F6F07A-35EB-CD1A-6E44-888F554DDDE0}"/>
              </a:ext>
            </a:extLst>
          </p:cNvPr>
          <p:cNvSpPr>
            <a:spLocks noGrp="1"/>
          </p:cNvSpPr>
          <p:nvPr>
            <p:ph type="title"/>
          </p:nvPr>
        </p:nvSpPr>
        <p:spPr/>
        <p:txBody>
          <a:bodyPr/>
          <a:lstStyle/>
          <a:p>
            <a:r>
              <a:rPr lang="sv-SE" dirty="0"/>
              <a:t>Varför använda metoder?</a:t>
            </a:r>
          </a:p>
        </p:txBody>
      </p:sp>
      <p:sp>
        <p:nvSpPr>
          <p:cNvPr id="3" name="Platshållare för text 2">
            <a:extLst>
              <a:ext uri="{FF2B5EF4-FFF2-40B4-BE49-F238E27FC236}">
                <a16:creationId xmlns:a16="http://schemas.microsoft.com/office/drawing/2014/main" id="{2C609E05-4697-70CA-8DAD-B98D3BD2B009}"/>
              </a:ext>
            </a:extLst>
          </p:cNvPr>
          <p:cNvSpPr>
            <a:spLocks noGrp="1"/>
          </p:cNvSpPr>
          <p:nvPr>
            <p:ph type="body" sz="quarter" idx="15"/>
          </p:nvPr>
        </p:nvSpPr>
        <p:spPr/>
        <p:txBody>
          <a:bodyPr/>
          <a:lstStyle/>
          <a:p>
            <a:r>
              <a:rPr lang="sv-SE" dirty="0"/>
              <a:t>Det finns flera anledningar till att vi vill arbeta med metoder</a:t>
            </a:r>
          </a:p>
          <a:p>
            <a:endParaRPr lang="sv-SE" dirty="0"/>
          </a:p>
          <a:p>
            <a:pPr marL="342900" indent="-342900">
              <a:buFont typeface="Arial" panose="020B0604020202020204" pitchFamily="34" charset="0"/>
              <a:buChar char="•"/>
            </a:pPr>
            <a:r>
              <a:rPr lang="sv-SE" dirty="0"/>
              <a:t>Det ökar läsbarheten (detta kan inte överskattas)</a:t>
            </a:r>
          </a:p>
          <a:p>
            <a:pPr marL="342900" indent="-342900">
              <a:buFont typeface="Arial" panose="020B0604020202020204" pitchFamily="34" charset="0"/>
              <a:buChar char="•"/>
            </a:pPr>
            <a:r>
              <a:rPr lang="sv-SE" dirty="0"/>
              <a:t>Koden blir lättare att felsöka</a:t>
            </a:r>
          </a:p>
          <a:p>
            <a:pPr marL="342900" indent="-342900">
              <a:buFont typeface="Arial" panose="020B0604020202020204" pitchFamily="34" charset="0"/>
              <a:buChar char="•"/>
            </a:pPr>
            <a:r>
              <a:rPr lang="sv-SE" dirty="0"/>
              <a:t>Vi behöver inte upprepa kod i onödan</a:t>
            </a:r>
          </a:p>
          <a:p>
            <a:pPr marL="342900" indent="-342900">
              <a:buFont typeface="Arial" panose="020B0604020202020204" pitchFamily="34" charset="0"/>
              <a:buChar char="•"/>
            </a:pPr>
            <a:r>
              <a:rPr lang="sv-SE" dirty="0"/>
              <a:t>Lättare att återanvända kod i andra projekt</a:t>
            </a:r>
          </a:p>
        </p:txBody>
      </p:sp>
      <p:sp>
        <p:nvSpPr>
          <p:cNvPr id="4" name="Platshållare för datum 3">
            <a:extLst>
              <a:ext uri="{FF2B5EF4-FFF2-40B4-BE49-F238E27FC236}">
                <a16:creationId xmlns:a16="http://schemas.microsoft.com/office/drawing/2014/main" id="{F41688B6-7B56-F24E-329D-A4F641A4E39C}"/>
              </a:ext>
            </a:extLst>
          </p:cNvPr>
          <p:cNvSpPr>
            <a:spLocks noGrp="1"/>
          </p:cNvSpPr>
          <p:nvPr>
            <p:ph type="dt" sz="half" idx="16"/>
          </p:nvPr>
        </p:nvSpPr>
        <p:spPr/>
        <p:txBody>
          <a:bodyPr/>
          <a:lstStyle/>
          <a:p>
            <a:fld id="{ACEE172D-D27A-466D-B985-0DA89F767CE7}" type="datetime1">
              <a:rPr lang="sv-SE" smtClean="0"/>
              <a:t>2025-09-10</a:t>
            </a:fld>
            <a:endParaRPr lang="sv-SE"/>
          </a:p>
        </p:txBody>
      </p:sp>
      <p:sp>
        <p:nvSpPr>
          <p:cNvPr id="5" name="Platshållare för sidfot 4">
            <a:extLst>
              <a:ext uri="{FF2B5EF4-FFF2-40B4-BE49-F238E27FC236}">
                <a16:creationId xmlns:a16="http://schemas.microsoft.com/office/drawing/2014/main" id="{423A7575-9023-0861-02B0-3AAF647B7C40}"/>
              </a:ext>
            </a:extLst>
          </p:cNvPr>
          <p:cNvSpPr>
            <a:spLocks noGrp="1"/>
          </p:cNvSpPr>
          <p:nvPr>
            <p:ph type="ftr" sz="quarter" idx="17"/>
          </p:nvPr>
        </p:nvSpPr>
        <p:spPr/>
        <p:txBody>
          <a:bodyPr/>
          <a:lstStyle/>
          <a:p>
            <a:r>
              <a:rPr lang="sv-SE"/>
              <a:t>DA339A F9 Metoder</a:t>
            </a:r>
            <a:endParaRPr lang="sv-SE" dirty="0"/>
          </a:p>
        </p:txBody>
      </p:sp>
      <p:sp>
        <p:nvSpPr>
          <p:cNvPr id="6" name="Platshållare för bildnummer 5">
            <a:extLst>
              <a:ext uri="{FF2B5EF4-FFF2-40B4-BE49-F238E27FC236}">
                <a16:creationId xmlns:a16="http://schemas.microsoft.com/office/drawing/2014/main" id="{B3F138BF-6E7B-6CDF-D98E-A780B294278C}"/>
              </a:ext>
            </a:extLst>
          </p:cNvPr>
          <p:cNvSpPr>
            <a:spLocks noGrp="1"/>
          </p:cNvSpPr>
          <p:nvPr>
            <p:ph type="sldNum" sz="quarter" idx="18"/>
          </p:nvPr>
        </p:nvSpPr>
        <p:spPr/>
        <p:txBody>
          <a:bodyPr/>
          <a:lstStyle/>
          <a:p>
            <a:fld id="{7F40CEE9-417A-C549-8C5F-07F5B84EC486}" type="slidenum">
              <a:rPr lang="sv-SE" smtClean="0"/>
              <a:t>9</a:t>
            </a:fld>
            <a:endParaRPr lang="sv-SE"/>
          </a:p>
        </p:txBody>
      </p:sp>
    </p:spTree>
    <p:extLst>
      <p:ext uri="{BB962C8B-B14F-4D97-AF65-F5344CB8AC3E}">
        <p14:creationId xmlns:p14="http://schemas.microsoft.com/office/powerpoint/2010/main" val="2156907453"/>
      </p:ext>
    </p:extLst>
  </p:cSld>
  <p:clrMapOvr>
    <a:masterClrMapping/>
  </p:clrMapOvr>
</p:sld>
</file>

<file path=ppt/theme/theme1.xml><?xml version="1.0" encoding="utf-8"?>
<a:theme xmlns:a="http://schemas.openxmlformats.org/drawingml/2006/main" name="Office-tema">
  <a:themeElements>
    <a:clrScheme name="Malmö universitets profilfärger">
      <a:dk1>
        <a:sysClr val="windowText" lastClr="000000"/>
      </a:dk1>
      <a:lt1>
        <a:srgbClr val="FFFFFF"/>
      </a:lt1>
      <a:dk2>
        <a:srgbClr val="FDE1D1"/>
      </a:dk2>
      <a:lt2>
        <a:srgbClr val="E0F2EF"/>
      </a:lt2>
      <a:accent1>
        <a:srgbClr val="98D1C9"/>
      </a:accent1>
      <a:accent2>
        <a:srgbClr val="3E397C"/>
      </a:accent2>
      <a:accent3>
        <a:srgbClr val="958DB7"/>
      </a:accent3>
      <a:accent4>
        <a:srgbClr val="DEDDEC"/>
      </a:accent4>
      <a:accent5>
        <a:srgbClr val="FFEA84"/>
      </a:accent5>
      <a:accent6>
        <a:srgbClr val="FFF8D2"/>
      </a:accent6>
      <a:hlink>
        <a:srgbClr val="000000"/>
      </a:hlink>
      <a:folHlink>
        <a:srgbClr val="000000"/>
      </a:folHlink>
    </a:clrScheme>
    <a:fontScheme name="Typsnitt Malmö universite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U-mall.potx" id="{76260825-B52A-4371-962E-0F646B535D6F}" vid="{252BA94E-D400-4D1B-A3EA-85F8CE57FC0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92df1925-8bd3-47f4-8ffb-0210feaca5af">
      <Terms xmlns="http://schemas.microsoft.com/office/infopath/2007/PartnerControls"/>
    </lcf76f155ced4ddcb4097134ff3c332f>
    <TaxCatchAll xmlns="6b017037-6ae0-4ea8-b6e4-f7ebf1bec62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5779499ED8CCF14781A922FD4680420C" ma:contentTypeVersion="11" ma:contentTypeDescription="Skapa ett nytt dokument." ma:contentTypeScope="" ma:versionID="af65cb1759ead4c0afa5d6f90ff6f95f">
  <xsd:schema xmlns:xsd="http://www.w3.org/2001/XMLSchema" xmlns:xs="http://www.w3.org/2001/XMLSchema" xmlns:p="http://schemas.microsoft.com/office/2006/metadata/properties" xmlns:ns2="92df1925-8bd3-47f4-8ffb-0210feaca5af" xmlns:ns3="6b017037-6ae0-4ea8-b6e4-f7ebf1bec620" targetNamespace="http://schemas.microsoft.com/office/2006/metadata/properties" ma:root="true" ma:fieldsID="6140b66735cb508fc35e4d92d78e72d3" ns2:_="" ns3:_="">
    <xsd:import namespace="92df1925-8bd3-47f4-8ffb-0210feaca5af"/>
    <xsd:import namespace="6b017037-6ae0-4ea8-b6e4-f7ebf1bec620"/>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df1925-8bd3-47f4-8ffb-0210feaca5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lcf76f155ced4ddcb4097134ff3c332f" ma:index="14" nillable="true" ma:taxonomy="true" ma:internalName="lcf76f155ced4ddcb4097134ff3c332f" ma:taxonomyFieldName="MediaServiceImageTags" ma:displayName="Bildmarkeringar" ma:readOnly="false" ma:fieldId="{5cf76f15-5ced-4ddc-b409-7134ff3c332f}" ma:taxonomyMulti="true" ma:sspId="05791678-e238-4569-b23e-57f6e541a4d6" ma:termSetId="09814cd3-568e-fe90-9814-8d621ff8fb84" ma:anchorId="fba54fb3-c3e1-fe81-a776-ca4b69148c4d" ma:open="true" ma:isKeyword="false">
      <xsd:complexType>
        <xsd:sequence>
          <xsd:element ref="pc:Terms" minOccurs="0" maxOccurs="1"/>
        </xsd:sequence>
      </xsd:complex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017037-6ae0-4ea8-b6e4-f7ebf1bec620"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bb106a71-5a32-480c-8d42-1d175ae4312c}" ma:internalName="TaxCatchAll" ma:showField="CatchAllData" ma:web="6b017037-6ae0-4ea8-b6e4-f7ebf1bec6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04BCA1-F795-483A-AE90-AA39EFC9A75E}">
  <ds:schemaRefs>
    <ds:schemaRef ds:uri="http://schemas.microsoft.com/office/2006/metadata/properties"/>
    <ds:schemaRef ds:uri="http://schemas.microsoft.com/office/infopath/2007/PartnerControls"/>
    <ds:schemaRef ds:uri="92df1925-8bd3-47f4-8ffb-0210feaca5af"/>
    <ds:schemaRef ds:uri="6b017037-6ae0-4ea8-b6e4-f7ebf1bec620"/>
  </ds:schemaRefs>
</ds:datastoreItem>
</file>

<file path=customXml/itemProps2.xml><?xml version="1.0" encoding="utf-8"?>
<ds:datastoreItem xmlns:ds="http://schemas.openxmlformats.org/officeDocument/2006/customXml" ds:itemID="{C95A3BE8-68F3-4CA0-BABB-F722A8576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df1925-8bd3-47f4-8ffb-0210feaca5af"/>
    <ds:schemaRef ds:uri="6b017037-6ae0-4ea8-b6e4-f7ebf1bec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4C7038-6416-40BC-AF1C-9A58329B58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MaU-mall</Template>
  <TotalTime>1068</TotalTime>
  <Words>2398</Words>
  <Application>Microsoft Office PowerPoint</Application>
  <PresentationFormat>Bredbild</PresentationFormat>
  <Paragraphs>377</Paragraphs>
  <Slides>43</Slides>
  <Notes>0</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43</vt:i4>
      </vt:variant>
    </vt:vector>
  </HeadingPairs>
  <TitlesOfParts>
    <vt:vector size="49" baseType="lpstr">
      <vt:lpstr>Times New Roman</vt:lpstr>
      <vt:lpstr>Arial</vt:lpstr>
      <vt:lpstr>Consolas</vt:lpstr>
      <vt:lpstr>Trebuchet MS</vt:lpstr>
      <vt:lpstr>Aptos</vt:lpstr>
      <vt:lpstr>Office-tema</vt:lpstr>
      <vt:lpstr>F9—Metoder</vt:lpstr>
      <vt:lpstr>Innehåll</vt:lpstr>
      <vt:lpstr>PowerPoint-presentation</vt:lpstr>
      <vt:lpstr>Repetition</vt:lpstr>
      <vt:lpstr>Exempel</vt:lpstr>
      <vt:lpstr>PowerPoint-presentation</vt:lpstr>
      <vt:lpstr>Metod vs. funktion</vt:lpstr>
      <vt:lpstr>Vad är en metod</vt:lpstr>
      <vt:lpstr>Varför använda metoder?</vt:lpstr>
      <vt:lpstr>PowerPoint-presentation</vt:lpstr>
      <vt:lpstr>Skapa egna metoder</vt:lpstr>
      <vt:lpstr>Skapa egna metoder</vt:lpstr>
      <vt:lpstr>Anropa metoder</vt:lpstr>
      <vt:lpstr>Parametrar</vt:lpstr>
      <vt:lpstr>Parametrar</vt:lpstr>
      <vt:lpstr>Argument</vt:lpstr>
      <vt:lpstr>Returvärde</vt:lpstr>
      <vt:lpstr>Void-metoder</vt:lpstr>
      <vt:lpstr>Statiska metoder</vt:lpstr>
      <vt:lpstr>Metodkropp</vt:lpstr>
      <vt:lpstr>Metdodkropp</vt:lpstr>
      <vt:lpstr>Kodningsfilosofi</vt:lpstr>
      <vt:lpstr>Metod som anropar andra metoder</vt:lpstr>
      <vt:lpstr>Exempel</vt:lpstr>
      <vt:lpstr>Return</vt:lpstr>
      <vt:lpstr>Flera return</vt:lpstr>
      <vt:lpstr>Flera return</vt:lpstr>
      <vt:lpstr>Flera return</vt:lpstr>
      <vt:lpstr>PowerPoint-presentation</vt:lpstr>
      <vt:lpstr>Överlagring av metoder</vt:lpstr>
      <vt:lpstr>Exempel</vt:lpstr>
      <vt:lpstr>Exempel</vt:lpstr>
      <vt:lpstr>Exempel</vt:lpstr>
      <vt:lpstr>Exempel</vt:lpstr>
      <vt:lpstr>Scope</vt:lpstr>
      <vt:lpstr>Call stack</vt:lpstr>
      <vt:lpstr>Call stack</vt:lpstr>
      <vt:lpstr>Call stack</vt:lpstr>
      <vt:lpstr>PowerPoint-presentation</vt:lpstr>
      <vt:lpstr>Sammanfattning</vt:lpstr>
      <vt:lpstr>Sammanfattning</vt:lpstr>
      <vt:lpstr>Rekommenderad läsning</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Calle Ketola</dc:creator>
  <cp:lastModifiedBy>Calle Ketola</cp:lastModifiedBy>
  <cp:revision>6</cp:revision>
  <dcterms:created xsi:type="dcterms:W3CDTF">2025-09-10T12:47:34Z</dcterms:created>
  <dcterms:modified xsi:type="dcterms:W3CDTF">2025-09-11T06:35:36Z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0x0101005779499ED8CCF14781A922FD4680420C</vt:lpwstr>
  </property>
</Properties>
</file>